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5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5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740A7-C153-476A-BA27-5BE657EA7C2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2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2EAB5F-78EB-45CA-9E26-D1BAA0AA6EE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MODIFIERS, NON-ACCESS MODIFIERS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3992" y="5090746"/>
            <a:ext cx="3719146" cy="1401493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 YADAV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5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ABSTRACT</a:t>
            </a:r>
            <a:r>
              <a:rPr lang="en-US" b="1" u="sng" dirty="0"/>
              <a:t>:</a:t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Usage: Applied to classes and methods.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Meaning: An </a:t>
            </a:r>
            <a:r>
              <a:rPr lang="en-US" dirty="0">
                <a:solidFill>
                  <a:schemeClr val="tx1"/>
                </a:solidFill>
              </a:rPr>
              <a:t>abstract class cannot be instantiated (i.e., you cannot create objects of it) and must be </a:t>
            </a:r>
            <a:r>
              <a:rPr lang="en-US" dirty="0" smtClean="0">
                <a:solidFill>
                  <a:schemeClr val="tx1"/>
                </a:solidFill>
              </a:rPr>
              <a:t>subclassed. An </a:t>
            </a:r>
            <a:r>
              <a:rPr lang="en-US" dirty="0">
                <a:solidFill>
                  <a:schemeClr val="tx1"/>
                </a:solidFill>
              </a:rPr>
              <a:t>abstract method must be implemented by any subclass.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Common Use: Inheritance hierarchies where you want to define a common structure but leave implementation details to subclasses.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80327" y="3312544"/>
            <a:ext cx="4523394" cy="3036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abstract class Animal {</a:t>
            </a:r>
          </a:p>
          <a:p>
            <a:r>
              <a:rPr lang="en-IN" dirty="0"/>
              <a:t>    abstract void sound();  // no implementation, must be overridden in subclasses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  void sound() {</a:t>
            </a:r>
          </a:p>
          <a:p>
            <a:r>
              <a:rPr lang="en-IN" dirty="0"/>
              <a:t>        System.out.println("Bark");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6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en-US" b="1" u="sng" dirty="0"/>
              <a:t>SYNCHRONIZED:</a:t>
            </a:r>
            <a:br>
              <a:rPr lang="en-US" altLang="en-US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Usage</a:t>
            </a:r>
            <a:r>
              <a:rPr lang="en-US" altLang="en-US" dirty="0"/>
              <a:t>: Applied to methods or blocks of code.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Meaning: Ensures that only one thread can access a method or block of code at a time, useful in multi-threaded environments to avoid race conditions.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Use: Thread-safe operations.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37295" y="3348209"/>
            <a:ext cx="4519247" cy="2883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{</a:t>
            </a:r>
          </a:p>
          <a:p>
            <a:r>
              <a:rPr lang="en-US" dirty="0"/>
              <a:t>    synchronized void display() {</a:t>
            </a:r>
          </a:p>
          <a:p>
            <a:r>
              <a:rPr lang="en-US" dirty="0"/>
              <a:t>        // code here will be executed by only one thread at a time</a:t>
            </a:r>
          </a:p>
          <a:p>
            <a:r>
              <a:rPr lang="en-US" dirty="0"/>
              <a:t>        System.out.println("Synchronized method");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33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VOLATILE:</a:t>
            </a:r>
            <a:br>
              <a:rPr lang="en-US" b="1" u="sng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>
                <a:solidFill>
                  <a:schemeClr val="tx1"/>
                </a:solidFill>
              </a:rPr>
              <a:t>Usage</a:t>
            </a:r>
            <a:r>
              <a:rPr lang="en-US" dirty="0">
                <a:solidFill>
                  <a:schemeClr val="tx1"/>
                </a:solidFill>
              </a:rPr>
              <a:t>: Applied to variables.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Meaning: Ensures that the variable’s value is always read from main memory and not from the thread’s cache, providing visibility guarantees across threads.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Common Use: Shared variables in multi-threaded programs.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23923" y="3693513"/>
            <a:ext cx="4158762" cy="18991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{</a:t>
            </a:r>
          </a:p>
          <a:p>
            <a:r>
              <a:rPr lang="en-US" dirty="0"/>
              <a:t>    volatile boolean flag = true;  // ensures visibility across threads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22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en-US" b="1" u="sng" dirty="0"/>
              <a:t>TRANSIENT:</a:t>
            </a:r>
            <a:br>
              <a:rPr lang="en-US" altLang="en-US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Usage</a:t>
            </a:r>
            <a:r>
              <a:rPr lang="en-US" altLang="en-US" dirty="0"/>
              <a:t>: Applied to variables.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Meaning: Marks a variable as not to be serialized when the object containing it is serialized (i.e., its value will not be saved).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Use: Preventing sensitive data or temporary states from being serialized.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74089" y="3333778"/>
            <a:ext cx="4404946" cy="2039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implements Serializable {</a:t>
            </a:r>
          </a:p>
          <a:p>
            <a:r>
              <a:rPr lang="en-US" dirty="0"/>
              <a:t>    transient int temporaryData;  // will not be serialized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03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4" y="-238768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687" y="1835815"/>
            <a:ext cx="9706708" cy="46031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access specifiers (or access modifiers) define the visibility and accessibility of classes, methods, variables, and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other parts of your program can access these elements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access specifier provides different levels of access, ensuring that Java developers can control the scope and visibility of their class members to suit their design needs.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main access specifiers in Java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Private:</a:t>
            </a:r>
            <a:br>
              <a:rPr lang="en-US" b="1" u="sng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Scope: Within the same class only.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Usage: It is the most restrictive access specifier. When a field or method is declared as private, it cannot be accessed or modified from outside the class.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Purpose: Used to implement encapsulation and protect internal data from unintended modifications.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27291" y="3437005"/>
            <a:ext cx="4598377" cy="254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MyClass {</a:t>
            </a:r>
          </a:p>
          <a:p>
            <a:r>
              <a:rPr lang="en-IN" dirty="0"/>
              <a:t>    private int data = 10;</a:t>
            </a:r>
          </a:p>
          <a:p>
            <a:endParaRPr lang="en-IN" dirty="0"/>
          </a:p>
          <a:p>
            <a:r>
              <a:rPr lang="en-IN" dirty="0"/>
              <a:t>    private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4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Default:</a:t>
            </a:r>
            <a:r>
              <a:rPr lang="en-US" b="1" u="sng" dirty="0">
                <a:solidFill>
                  <a:schemeClr val="tx1"/>
                </a:solidFill>
              </a:rPr>
              <a:t/>
            </a:r>
            <a:br>
              <a:rPr lang="en-US" b="1" u="sng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Scope: Accessible within the same package, but not from outside the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Usage: When no access specifier is explicitly declared, the default access level is applied.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Useful when you want to restrict access to only classes within the same package but still allow sharing between related classes.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97150" y="3433313"/>
            <a:ext cx="5388057" cy="2284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MyClass {</a:t>
            </a:r>
          </a:p>
          <a:p>
            <a:r>
              <a:rPr lang="en-IN" dirty="0"/>
              <a:t>    int data = 10;  // default access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6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9039" y="1906119"/>
            <a:ext cx="9979036" cy="250197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Scope: Accessible within the same package and subclasses (even if they are in different packages).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Usage: This specifier is less restrictive than private and default and is often used in inheritance scenarios to allow subclasses to access and modify parent class fields or methods.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Purpose: Provides a balance between encapsulation and accessibility in </a:t>
            </a:r>
            <a:r>
              <a:rPr lang="en-US" dirty="0" err="1">
                <a:solidFill>
                  <a:schemeClr val="tx1"/>
                </a:solidFill>
              </a:rPr>
              <a:t>subclassing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0611" y="785004"/>
            <a:ext cx="85056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Protected</a:t>
            </a:r>
            <a:r>
              <a:rPr lang="en-US" b="1" u="sng" dirty="0"/>
              <a:t>: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629730" y="3527208"/>
            <a:ext cx="4554415" cy="2576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MyClass {</a:t>
            </a:r>
          </a:p>
          <a:p>
            <a:r>
              <a:rPr lang="en-IN" dirty="0"/>
              <a:t>    protected int data = 10;  // accessible in subclasses</a:t>
            </a:r>
          </a:p>
          <a:p>
            <a:endParaRPr lang="en-IN" dirty="0"/>
          </a:p>
          <a:p>
            <a:r>
              <a:rPr lang="en-IN" dirty="0"/>
              <a:t>    protected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60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Public</a:t>
            </a:r>
            <a:r>
              <a:rPr lang="en-US" b="1" u="sng" dirty="0"/>
              <a:t>:</a:t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Scope: Accessible from anywhere (any class, package, or project).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Usage: It is the least restrictive access specifier. When something is declared public, it is open to use across all classes and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Used for classes, methods, or variables that need to be globally accessible.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48741" y="3509127"/>
            <a:ext cx="4730262" cy="2567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class MyClass {</a:t>
            </a:r>
          </a:p>
          <a:p>
            <a:r>
              <a:rPr lang="en-IN" dirty="0"/>
              <a:t>    public int data = 10;  // accessible everywhere</a:t>
            </a:r>
          </a:p>
          <a:p>
            <a:endParaRPr lang="en-IN" dirty="0"/>
          </a:p>
          <a:p>
            <a:r>
              <a:rPr lang="en-IN" dirty="0"/>
              <a:t>    public void display() {</a:t>
            </a:r>
          </a:p>
          <a:p>
            <a:r>
              <a:rPr lang="en-IN" dirty="0"/>
              <a:t>        System.out.println("Data: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64" y="298938"/>
            <a:ext cx="9692640" cy="102310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NON-ACCESS SPECIFIERS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064" y="1880558"/>
            <a:ext cx="10474200" cy="456951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ClrTx/>
            </a:pPr>
            <a:r>
              <a:rPr lang="en-US" sz="2400" dirty="0">
                <a:solidFill>
                  <a:schemeClr val="tx1"/>
                </a:solidFill>
              </a:rPr>
              <a:t>In Java, non-access specifiers modify the behavior of classes, methods, and variables without affecting their visibility.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1000"/>
              </a:spcBef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They </a:t>
            </a:r>
            <a:r>
              <a:rPr lang="en-US" sz="2400" dirty="0">
                <a:solidFill>
                  <a:schemeClr val="tx1"/>
                </a:solidFill>
              </a:rPr>
              <a:t>control features such as immutability, synchronization, inheritance, and others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000"/>
              </a:spcBef>
              <a:buClrTx/>
            </a:pPr>
            <a:r>
              <a:rPr lang="en-US" sz="2400" dirty="0">
                <a:solidFill>
                  <a:schemeClr val="tx1"/>
                </a:solidFill>
              </a:rPr>
              <a:t>These non-access specifiers are crucial for controlling the behavior of Java programs, especially in areas like memory management, inheritance, and </a:t>
            </a:r>
            <a:r>
              <a:rPr lang="en-US" sz="2400" dirty="0" smtClean="0">
                <a:solidFill>
                  <a:schemeClr val="tx1"/>
                </a:solidFill>
              </a:rPr>
              <a:t>multi-threading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static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final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abstract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synchronized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volatile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Transient.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5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/>
            </a:r>
            <a:br>
              <a:rPr lang="en-US" b="1" u="sng" dirty="0" smtClean="0">
                <a:solidFill>
                  <a:schemeClr val="tx1"/>
                </a:solidFill>
              </a:rPr>
            </a:br>
            <a:r>
              <a:rPr lang="en-US" b="1" u="sng" dirty="0" smtClean="0">
                <a:solidFill>
                  <a:schemeClr val="tx1"/>
                </a:solidFill>
              </a:rPr>
              <a:t>STATIC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  <a:br>
              <a:rPr lang="en-US" b="1" u="sng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Usage: Applied to methods and variables to make them class-level rather than instance-level.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Meaning: The static modifier means that the field or method belongs to the class itself, not to any particular object.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Common Use: Shared resources, utility methods, or constants.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4117" y="3363286"/>
            <a:ext cx="4246684" cy="2505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MyClass {</a:t>
            </a:r>
          </a:p>
          <a:p>
            <a:r>
              <a:rPr lang="en-US" dirty="0"/>
              <a:t>    static int count = 0;  // belongs to the class, not individual objects</a:t>
            </a:r>
          </a:p>
          <a:p>
            <a:endParaRPr lang="en-US" dirty="0"/>
          </a:p>
          <a:p>
            <a:r>
              <a:rPr lang="en-US" dirty="0"/>
              <a:t>    static void displayCount() {</a:t>
            </a:r>
          </a:p>
          <a:p>
            <a:r>
              <a:rPr lang="en-US" dirty="0"/>
              <a:t>        System.out.println("Count: " + count);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6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en-US" b="1" u="sng" dirty="0"/>
              <a:t>FINAL:</a:t>
            </a:r>
            <a:br>
              <a:rPr lang="en-US" altLang="en-US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/>
              <a:t>FINAL: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Usage: Applied to variables, methods, and classes.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Meaning: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For variables: Prevents the variable from being reassigned (constant).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For methods: Prevents method overriding in subclasses.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For classes: Prevents inheritance (the class cannot be subclassed).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Use: Constants, securing class functionality, or preventing modification</a:t>
            </a:r>
            <a:r>
              <a:rPr lang="en-US" altLang="en-US" sz="1000" b="1" dirty="0">
                <a:latin typeface="Arial Unicode MS"/>
              </a:rPr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94960" y="3857414"/>
            <a:ext cx="4589583" cy="2215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final class MyClass {  // cannot be extended</a:t>
            </a:r>
          </a:p>
          <a:p>
            <a:r>
              <a:rPr lang="en-IN" dirty="0"/>
              <a:t>    final int MAX_VALUE = 100;  // constant</a:t>
            </a:r>
          </a:p>
          <a:p>
            <a:endParaRPr lang="en-IN" dirty="0"/>
          </a:p>
          <a:p>
            <a:r>
              <a:rPr lang="en-IN" dirty="0"/>
              <a:t>    final void display() {  // cannot be overridden</a:t>
            </a:r>
          </a:p>
          <a:p>
            <a:r>
              <a:rPr lang="en-IN" dirty="0"/>
              <a:t>        System.out.println("Display method");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815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1298</TotalTime>
  <Words>998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Times New Roman</vt:lpstr>
      <vt:lpstr>Wingdings</vt:lpstr>
      <vt:lpstr>Retrospect</vt:lpstr>
      <vt:lpstr>ACCESS MODIFIERS, NON-ACCESS MODIFIERS</vt:lpstr>
      <vt:lpstr>ACCESS SPECIFIERS</vt:lpstr>
      <vt:lpstr>Private: </vt:lpstr>
      <vt:lpstr>Default: </vt:lpstr>
      <vt:lpstr>PowerPoint Presentation</vt:lpstr>
      <vt:lpstr>Public: </vt:lpstr>
      <vt:lpstr>NON-ACCESS SPECIFIERS</vt:lpstr>
      <vt:lpstr> STATIC: </vt:lpstr>
      <vt:lpstr>FINAL: </vt:lpstr>
      <vt:lpstr>ABSTRACT: </vt:lpstr>
      <vt:lpstr>SYNCHRONIZED: </vt:lpstr>
      <vt:lpstr>VOLATILE: </vt:lpstr>
      <vt:lpstr>TRANSIENT: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modifiers, non-Access modifiers</dc:title>
  <dc:creator>HP</dc:creator>
  <cp:lastModifiedBy>Microsoft account</cp:lastModifiedBy>
  <cp:revision>18</cp:revision>
  <dcterms:created xsi:type="dcterms:W3CDTF">2024-10-24T16:58:34Z</dcterms:created>
  <dcterms:modified xsi:type="dcterms:W3CDTF">2024-10-29T04:27:54Z</dcterms:modified>
</cp:coreProperties>
</file>