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6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4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372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0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555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160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5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0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7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0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8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7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0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4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232" y="2488721"/>
            <a:ext cx="8915399" cy="226278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Fields, Types Of Methods, This Keyword, And This() Method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4838" y="4942272"/>
            <a:ext cx="3219938" cy="1000369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Sayali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5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04" y="415517"/>
            <a:ext cx="8534400" cy="1507067"/>
          </a:xfrm>
        </p:spPr>
        <p:txBody>
          <a:bodyPr/>
          <a:lstStyle/>
          <a:p>
            <a:r>
              <a:rPr lang="en-IN" dirty="0" smtClean="0"/>
              <a:t>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3.Final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65" y="1688936"/>
            <a:ext cx="5177326" cy="595532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cannot be overridden by subclasses.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method's behavior remains the same in any subclass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useful when you want to prevent method modification in inherite</a:t>
            </a:r>
            <a:r>
              <a:rPr lang="en-US" dirty="0">
                <a:solidFill>
                  <a:schemeClr val="bg1"/>
                </a:solidFill>
              </a:rPr>
              <a:t>d classes.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27262" y="242277"/>
            <a:ext cx="5947508" cy="60569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public class Animal {</a:t>
            </a:r>
          </a:p>
          <a:p>
            <a:pPr algn="ctr"/>
            <a:r>
              <a:rPr lang="en-IN" dirty="0"/>
              <a:t>    // Final method cannot be overridden in subclasses</a:t>
            </a:r>
          </a:p>
          <a:p>
            <a:pPr algn="ctr"/>
            <a:r>
              <a:rPr lang="en-IN" dirty="0"/>
              <a:t>    public final void sound() {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("Animal makes a sound");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r>
              <a:rPr lang="en-IN" dirty="0"/>
              <a:t>}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public class Dog extends Animal {</a:t>
            </a:r>
          </a:p>
          <a:p>
            <a:pPr algn="ctr"/>
            <a:r>
              <a:rPr lang="en-IN" dirty="0"/>
              <a:t>    // This method would cause a compile-time error if uncommented</a:t>
            </a:r>
          </a:p>
          <a:p>
            <a:pPr algn="ctr"/>
            <a:r>
              <a:rPr lang="en-IN" dirty="0"/>
              <a:t>    // public void sound() {</a:t>
            </a:r>
          </a:p>
          <a:p>
            <a:pPr algn="ctr"/>
            <a:r>
              <a:rPr lang="en-IN" dirty="0"/>
              <a:t>    //     </a:t>
            </a:r>
            <a:r>
              <a:rPr lang="en-IN" dirty="0" err="1"/>
              <a:t>System.out.println</a:t>
            </a:r>
            <a:r>
              <a:rPr lang="en-IN" dirty="0"/>
              <a:t>("Dog barks");</a:t>
            </a:r>
          </a:p>
          <a:p>
            <a:pPr algn="ctr"/>
            <a:r>
              <a:rPr lang="en-IN" dirty="0"/>
              <a:t>    // }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algn="ctr"/>
            <a:r>
              <a:rPr lang="en-IN" dirty="0"/>
              <a:t>        Dog </a:t>
            </a:r>
            <a:r>
              <a:rPr lang="en-IN" dirty="0" err="1"/>
              <a:t>dog</a:t>
            </a:r>
            <a:r>
              <a:rPr lang="en-IN" dirty="0"/>
              <a:t> = new Dog();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dog.sound</a:t>
            </a:r>
            <a:r>
              <a:rPr lang="en-IN" dirty="0"/>
              <a:t>(); // Output: Animal makes a sound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42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1825"/>
            <a:ext cx="8534400" cy="1507067"/>
          </a:xfrm>
        </p:spPr>
        <p:txBody>
          <a:bodyPr/>
          <a:lstStyle/>
          <a:p>
            <a:r>
              <a:rPr lang="en-IN" dirty="0" smtClean="0"/>
              <a:t>      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4.Abstract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20" y="2272102"/>
            <a:ext cx="5083542" cy="319063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declared in an abstract class or interface that do not have a body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must be implemented by subclasses.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5935" y="1346200"/>
            <a:ext cx="5083542" cy="319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0" y="164123"/>
            <a:ext cx="5978770" cy="60334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abstract class Shape {</a:t>
            </a:r>
          </a:p>
          <a:p>
            <a:r>
              <a:rPr lang="en-US" dirty="0">
                <a:solidFill>
                  <a:schemeClr val="bg1"/>
                </a:solidFill>
              </a:rPr>
              <a:t>    // Abstract method (does not have a body)</a:t>
            </a:r>
          </a:p>
          <a:p>
            <a:r>
              <a:rPr lang="en-US" dirty="0">
                <a:solidFill>
                  <a:schemeClr val="bg1"/>
                </a:solidFill>
              </a:rPr>
              <a:t>    public abstract void draw();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class Circle extends Shape {</a:t>
            </a:r>
          </a:p>
          <a:p>
            <a:r>
              <a:rPr lang="en-US" dirty="0">
                <a:solidFill>
                  <a:schemeClr val="bg1"/>
                </a:solidFill>
              </a:rPr>
              <a:t>    // Implementing the abstract method</a:t>
            </a:r>
          </a:p>
          <a:p>
            <a:r>
              <a:rPr lang="en-US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dirty="0">
                <a:solidFill>
                  <a:schemeClr val="bg1"/>
                </a:solidFill>
              </a:rPr>
              <a:t>    public void draw()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("Drawing a Circle");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public class Main {</a:t>
            </a:r>
          </a:p>
          <a:p>
            <a:r>
              <a:rPr lang="en-US" dirty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 Shape </a:t>
            </a:r>
            <a:r>
              <a:rPr lang="en-US" dirty="0" err="1">
                <a:solidFill>
                  <a:schemeClr val="bg1"/>
                </a:solidFill>
              </a:rPr>
              <a:t>shape</a:t>
            </a:r>
            <a:r>
              <a:rPr lang="en-US" dirty="0">
                <a:solidFill>
                  <a:schemeClr val="bg1"/>
                </a:solidFill>
              </a:rPr>
              <a:t> = new Circle();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shape.draw</a:t>
            </a:r>
            <a:r>
              <a:rPr lang="en-US" dirty="0">
                <a:solidFill>
                  <a:schemeClr val="bg1"/>
                </a:solidFill>
              </a:rPr>
              <a:t>(); // Output: Drawing a Circle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318" y="24944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38" y="2058432"/>
            <a:ext cx="9033853" cy="45348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the this keyword is a reference variable that refers to the current object.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primarily used to eliminate confusion between class attributes (fields) and parameters or other variables within a method or constructor that have the same name.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in various other scenarios to access members of the current object.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the this keyword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current class instance (object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the current instance as an argument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current class instance from a method.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58" y="1837917"/>
            <a:ext cx="8534400" cy="1507067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769" y="234463"/>
            <a:ext cx="9456615" cy="6127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Laptop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brand;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double price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Constructor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Laptop(String brand, double price)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this.brand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brand;  // 'this' refers to the instance variable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Instance method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showDetails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("Brand: " +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this.brand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", Price: $" +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Laptop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Laptop("Dell", 1200.50);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laptop.showDetails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// Output: Brand: Dell, Price: $1200.5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9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33" y="392070"/>
            <a:ext cx="8534400" cy="1507067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This()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360" y="1704050"/>
            <a:ext cx="11433909" cy="4603260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this() statement in Java is used to call one constructor from another constructor within the same class.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avoid code duplication and to implement constructor chaining, where multiple constructors can reuse code from one another.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this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Must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the first statement in the constructor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 only within constructors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to chain constructors within the same class.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4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05" y="2447516"/>
            <a:ext cx="2371603" cy="1507067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339" y="265723"/>
            <a:ext cx="6885353" cy="64086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Laptop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brand;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double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this("Unknown", 0.0);  // Calling the parameterized constructor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("Default constructor called");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Laptop(String brand, double price)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this.brand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brand;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("Parameterized constructor called");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showDetails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("Brand: " +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this.brand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", Price: $" +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Laptop laptop1 = new Laptop();  // Calls the default constructor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laptop1.showDetails();  // Output: Brand: Unknown, Price: $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Laptop laptop2 = new Laptop("HP", 899.99);  // Calls the parameterized constructor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laptop2.showDetails();  // Output: Brand: HP, Price: $899.99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1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20" y="485855"/>
            <a:ext cx="9796218" cy="15070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Fields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20" y="1914770"/>
            <a:ext cx="9428894" cy="40118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fields are variables that hold the state of an object or a class.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main types of fields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1.Local Field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2.Instance Field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3.Static Field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4.Final Field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81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323" y="563272"/>
            <a:ext cx="8534400" cy="1507067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Field(variable)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31" y="2009855"/>
            <a:ext cx="5431692" cy="41447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inside methods or blocks of code.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technically class fields but are important to understand.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 only for the duration of the method execution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only be accessed within that method or block.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58523" y="1508370"/>
            <a:ext cx="5122985" cy="46462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public class Calculator {</a:t>
            </a:r>
          </a:p>
          <a:p>
            <a:r>
              <a:rPr lang="en-IN" dirty="0">
                <a:solidFill>
                  <a:schemeClr val="bg1"/>
                </a:solidFill>
              </a:rPr>
              <a:t>    // Method to add two numbers</a:t>
            </a:r>
          </a:p>
          <a:p>
            <a:r>
              <a:rPr lang="en-IN" dirty="0">
                <a:solidFill>
                  <a:schemeClr val="bg1"/>
                </a:solidFill>
              </a:rPr>
              <a:t>    public void add(</a:t>
            </a:r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a, </a:t>
            </a:r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b) {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sum = a + b; // Local variable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("Sum: " + sum);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public static void main(String[]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</a:rPr>
              <a:t>        Calculator </a:t>
            </a:r>
            <a:r>
              <a:rPr lang="en-IN" dirty="0" err="1">
                <a:solidFill>
                  <a:schemeClr val="bg1"/>
                </a:solidFill>
              </a:rPr>
              <a:t>calculator</a:t>
            </a:r>
            <a:r>
              <a:rPr lang="en-IN" dirty="0">
                <a:solidFill>
                  <a:schemeClr val="bg1"/>
                </a:solidFill>
              </a:rPr>
              <a:t> = new Calculator();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calculator.add</a:t>
            </a:r>
            <a:r>
              <a:rPr lang="en-IN" dirty="0">
                <a:solidFill>
                  <a:schemeClr val="bg1"/>
                </a:solidFill>
              </a:rPr>
              <a:t>(5, 10); // Output: Sum: 15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89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54" y="0"/>
            <a:ext cx="8815050" cy="2055446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Static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4148" y="1986962"/>
            <a:ext cx="5106284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fields marked with the static keyword.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 to the class, not to any particular object, meaning all objects of the class share the same static field. </a:t>
            </a: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through the class name or any object of the class</a:t>
            </a:r>
          </a:p>
          <a:p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99015" y="85969"/>
            <a:ext cx="5279293" cy="67720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public class Counter {</a:t>
            </a:r>
          </a:p>
          <a:p>
            <a:r>
              <a:rPr lang="en-IN" dirty="0">
                <a:solidFill>
                  <a:schemeClr val="bg1"/>
                </a:solidFill>
              </a:rPr>
              <a:t>    static </a:t>
            </a:r>
            <a:r>
              <a:rPr lang="en-IN" dirty="0" err="1">
                <a:solidFill>
                  <a:schemeClr val="bg1"/>
                </a:solidFill>
              </a:rPr>
              <a:t>int</a:t>
            </a:r>
            <a:r>
              <a:rPr lang="en-IN" dirty="0">
                <a:solidFill>
                  <a:schemeClr val="bg1"/>
                </a:solidFill>
              </a:rPr>
              <a:t> count = 0; // Static field to keep track of count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// Constructor</a:t>
            </a:r>
          </a:p>
          <a:p>
            <a:r>
              <a:rPr lang="en-IN" dirty="0">
                <a:solidFill>
                  <a:schemeClr val="bg1"/>
                </a:solidFill>
              </a:rPr>
              <a:t>    public Counter() {</a:t>
            </a:r>
          </a:p>
          <a:p>
            <a:r>
              <a:rPr lang="en-IN" dirty="0">
                <a:solidFill>
                  <a:schemeClr val="bg1"/>
                </a:solidFill>
              </a:rPr>
              <a:t>        count++; // Increment count each time a new instance is created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// Static method to display the count</a:t>
            </a:r>
          </a:p>
          <a:p>
            <a:r>
              <a:rPr lang="en-IN" dirty="0">
                <a:solidFill>
                  <a:schemeClr val="bg1"/>
                </a:solidFill>
              </a:rPr>
              <a:t>    public static void </a:t>
            </a:r>
            <a:r>
              <a:rPr lang="en-IN" dirty="0" err="1">
                <a:solidFill>
                  <a:schemeClr val="bg1"/>
                </a:solidFill>
              </a:rPr>
              <a:t>displayCount</a:t>
            </a:r>
            <a:r>
              <a:rPr lang="en-IN" dirty="0">
                <a:solidFill>
                  <a:schemeClr val="bg1"/>
                </a:solidFill>
              </a:rPr>
              <a:t>() {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("Total Count: " + count);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public static void main(String[]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</a:rPr>
              <a:t>        new Counter();</a:t>
            </a:r>
          </a:p>
          <a:p>
            <a:r>
              <a:rPr lang="en-IN" dirty="0">
                <a:solidFill>
                  <a:schemeClr val="bg1"/>
                </a:solidFill>
              </a:rPr>
              <a:t>        new Counter();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Counter.displayCount</a:t>
            </a:r>
            <a:r>
              <a:rPr lang="en-IN" dirty="0">
                <a:solidFill>
                  <a:schemeClr val="bg1"/>
                </a:solidFill>
              </a:rPr>
              <a:t>(); // Output: Total Count: 2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66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55" y="1024970"/>
            <a:ext cx="5075727" cy="148531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Fields (Non-Static Fields)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7755" y="2949879"/>
            <a:ext cx="4673600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non-static fields declared in a class but outside of any method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object of the class has its own copy of instance fields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through objects of the class.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5815" y="85969"/>
            <a:ext cx="6291385" cy="68306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public class Student {</a:t>
            </a:r>
          </a:p>
          <a:p>
            <a:r>
              <a:rPr lang="en-IN" dirty="0">
                <a:solidFill>
                  <a:schemeClr val="bg1"/>
                </a:solidFill>
              </a:rPr>
              <a:t>    private String name; // Non-static field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// Constructor</a:t>
            </a:r>
          </a:p>
          <a:p>
            <a:r>
              <a:rPr lang="en-IN" dirty="0">
                <a:solidFill>
                  <a:schemeClr val="bg1"/>
                </a:solidFill>
              </a:rPr>
              <a:t>    public Student(String name) {</a:t>
            </a:r>
          </a:p>
          <a:p>
            <a:r>
              <a:rPr lang="en-IN" dirty="0">
                <a:solidFill>
                  <a:schemeClr val="bg1"/>
                </a:solidFill>
              </a:rPr>
              <a:t>        this.name = name; // Assigning value to the non-static field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// Method to display student name</a:t>
            </a:r>
          </a:p>
          <a:p>
            <a:r>
              <a:rPr lang="en-IN" dirty="0">
                <a:solidFill>
                  <a:schemeClr val="bg1"/>
                </a:solidFill>
              </a:rPr>
              <a:t>    public void display() {</a:t>
            </a:r>
          </a:p>
          <a:p>
            <a:r>
              <a:rPr lang="en-IN" dirty="0">
                <a:solidFill>
                  <a:schemeClr val="bg1"/>
                </a:solidFill>
              </a:rPr>
              <a:t>        </a:t>
            </a:r>
            <a:r>
              <a:rPr lang="en-IN" dirty="0" err="1">
                <a:solidFill>
                  <a:schemeClr val="bg1"/>
                </a:solidFill>
              </a:rPr>
              <a:t>System.out.println</a:t>
            </a:r>
            <a:r>
              <a:rPr lang="en-IN" dirty="0">
                <a:solidFill>
                  <a:schemeClr val="bg1"/>
                </a:solidFill>
              </a:rPr>
              <a:t>("Student Name: " + name);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public static void main(String[]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</a:rPr>
              <a:t>        Student student1 = new Student("Alice");</a:t>
            </a:r>
          </a:p>
          <a:p>
            <a:r>
              <a:rPr lang="en-IN" dirty="0">
                <a:solidFill>
                  <a:schemeClr val="bg1"/>
                </a:solidFill>
              </a:rPr>
              <a:t>        Student student2 = new Student("Bob");</a:t>
            </a:r>
          </a:p>
          <a:p>
            <a:r>
              <a:rPr lang="en-IN" dirty="0">
                <a:solidFill>
                  <a:schemeClr val="bg1"/>
                </a:solidFill>
              </a:rPr>
              <a:t>        student1.display(); // Output: Student Name: Alice</a:t>
            </a:r>
          </a:p>
          <a:p>
            <a:r>
              <a:rPr lang="en-IN" dirty="0">
                <a:solidFill>
                  <a:schemeClr val="bg1"/>
                </a:solidFill>
              </a:rPr>
              <a:t>        student2.display(); // Output: Student Name: Bob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86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43" y="839175"/>
            <a:ext cx="8534400" cy="1507067"/>
          </a:xfrm>
        </p:spPr>
        <p:txBody>
          <a:bodyPr/>
          <a:lstStyle/>
          <a:p>
            <a:r>
              <a:rPr lang="en-IN" dirty="0" smtClean="0"/>
              <a:t>Final 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43" y="640862"/>
            <a:ext cx="5732219" cy="5689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Fields that can be assigned only once, typically at the time of declaration or inside a constructor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Once assigned, they cannot be changed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Ensures that the field’s value is immutable after initialization.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01507" y="85969"/>
            <a:ext cx="5279293" cy="67720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</a:rPr>
              <a:t>public class Car {</a:t>
            </a:r>
          </a:p>
          <a:p>
            <a:r>
              <a:rPr lang="en-IN">
                <a:solidFill>
                  <a:schemeClr val="bg1"/>
                </a:solidFill>
              </a:rPr>
              <a:t>    private final String model; // Final field</a:t>
            </a:r>
          </a:p>
          <a:p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    // Constructor</a:t>
            </a:r>
          </a:p>
          <a:p>
            <a:r>
              <a:rPr lang="en-IN">
                <a:solidFill>
                  <a:schemeClr val="bg1"/>
                </a:solidFill>
              </a:rPr>
              <a:t>    public Car(String model) {</a:t>
            </a:r>
          </a:p>
          <a:p>
            <a:r>
              <a:rPr lang="en-IN">
                <a:solidFill>
                  <a:schemeClr val="bg1"/>
                </a:solidFill>
              </a:rPr>
              <a:t>        this.model = model; // Assigning value to the final field</a:t>
            </a:r>
          </a:p>
          <a:p>
            <a:r>
              <a:rPr lang="en-IN">
                <a:solidFill>
                  <a:schemeClr val="bg1"/>
                </a:solidFill>
              </a:rPr>
              <a:t>    }</a:t>
            </a:r>
          </a:p>
          <a:p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    // Method to display car model</a:t>
            </a:r>
          </a:p>
          <a:p>
            <a:r>
              <a:rPr lang="en-IN">
                <a:solidFill>
                  <a:schemeClr val="bg1"/>
                </a:solidFill>
              </a:rPr>
              <a:t>    public void display() {</a:t>
            </a:r>
          </a:p>
          <a:p>
            <a:r>
              <a:rPr lang="en-IN">
                <a:solidFill>
                  <a:schemeClr val="bg1"/>
                </a:solidFill>
              </a:rPr>
              <a:t>        System.out.println("Car Model: " + model);</a:t>
            </a:r>
          </a:p>
          <a:p>
            <a:r>
              <a:rPr lang="en-IN">
                <a:solidFill>
                  <a:schemeClr val="bg1"/>
                </a:solidFill>
              </a:rPr>
              <a:t>    }</a:t>
            </a:r>
          </a:p>
          <a:p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en-IN">
                <a:solidFill>
                  <a:schemeClr val="bg1"/>
                </a:solidFill>
              </a:rPr>
              <a:t>        Car car = new Car("Tesla Model S");</a:t>
            </a:r>
          </a:p>
          <a:p>
            <a:r>
              <a:rPr lang="en-IN">
                <a:solidFill>
                  <a:schemeClr val="bg1"/>
                </a:solidFill>
              </a:rPr>
              <a:t>        car.display(); // Output: Car Model: Tesla Model S</a:t>
            </a:r>
          </a:p>
          <a:p>
            <a:r>
              <a:rPr lang="en-IN">
                <a:solidFill>
                  <a:schemeClr val="bg1"/>
                </a:solidFill>
              </a:rPr>
              <a:t>        // car.model = "Mustang"; // This would cause a compile-time error</a:t>
            </a:r>
          </a:p>
          <a:p>
            <a:r>
              <a:rPr lang="en-IN">
                <a:solidFill>
                  <a:schemeClr val="bg1"/>
                </a:solidFill>
              </a:rPr>
              <a:t>    }</a:t>
            </a:r>
          </a:p>
          <a:p>
            <a:r>
              <a:rPr lang="en-IN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04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2" y="65779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Methods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79231" y="3161319"/>
            <a:ext cx="1723293" cy="13598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1.Static Methods</a:t>
            </a:r>
          </a:p>
        </p:txBody>
      </p:sp>
      <p:sp>
        <p:nvSpPr>
          <p:cNvPr id="5" name="Oval 4"/>
          <p:cNvSpPr/>
          <p:nvPr/>
        </p:nvSpPr>
        <p:spPr>
          <a:xfrm>
            <a:off x="3509108" y="2364153"/>
            <a:ext cx="1938216" cy="14771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2.Instance(Non Static) Method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291385" y="3270734"/>
            <a:ext cx="1742831" cy="12504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</a:rPr>
              <a:t>3.Final Methods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78093" y="2344614"/>
            <a:ext cx="1969477" cy="14380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</a:rPr>
              <a:t>4.Abstract Methods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2748"/>
            <a:ext cx="8534400" cy="1507067"/>
          </a:xfrm>
        </p:spPr>
        <p:txBody>
          <a:bodyPr/>
          <a:lstStyle/>
          <a:p>
            <a:r>
              <a:rPr lang="en-IN" dirty="0"/>
              <a:t>1.Static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67509"/>
            <a:ext cx="4497388" cy="517378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>
                <a:solidFill>
                  <a:schemeClr val="bg1"/>
                </a:solidFill>
              </a:rPr>
              <a:t>are methods marked with the static </a:t>
            </a:r>
            <a:r>
              <a:rPr lang="en-US" dirty="0" smtClean="0">
                <a:solidFill>
                  <a:schemeClr val="bg1"/>
                </a:solidFill>
              </a:rPr>
              <a:t>keyword.</a:t>
            </a:r>
          </a:p>
          <a:p>
            <a:r>
              <a:rPr lang="en-US" dirty="0">
                <a:solidFill>
                  <a:schemeClr val="bg1"/>
                </a:solidFill>
              </a:rPr>
              <a:t>Methods that belong to the class rather than any particular object.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>
                <a:solidFill>
                  <a:schemeClr val="bg1"/>
                </a:solidFill>
              </a:rPr>
              <a:t>methods can be called without creating an instance of the class and can only access static fields. </a:t>
            </a:r>
          </a:p>
          <a:p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383765" y="1383322"/>
            <a:ext cx="4853353" cy="4657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public class </a:t>
            </a:r>
            <a:r>
              <a:rPr lang="en-IN" dirty="0" err="1"/>
              <a:t>MathUtils</a:t>
            </a:r>
            <a:r>
              <a:rPr lang="en-IN" dirty="0"/>
              <a:t> {</a:t>
            </a:r>
          </a:p>
          <a:p>
            <a:pPr algn="ctr"/>
            <a:r>
              <a:rPr lang="en-IN" dirty="0"/>
              <a:t>    // Static method to calculate the square of a number</a:t>
            </a:r>
          </a:p>
          <a:p>
            <a:pPr algn="ctr"/>
            <a:r>
              <a:rPr lang="en-IN" dirty="0"/>
              <a:t>    public static </a:t>
            </a:r>
            <a:r>
              <a:rPr lang="en-IN" dirty="0" err="1"/>
              <a:t>int</a:t>
            </a:r>
            <a:r>
              <a:rPr lang="en-IN" dirty="0"/>
              <a:t> square(</a:t>
            </a:r>
            <a:r>
              <a:rPr lang="en-IN" dirty="0" err="1"/>
              <a:t>int</a:t>
            </a:r>
            <a:r>
              <a:rPr lang="en-IN" dirty="0"/>
              <a:t> number) {</a:t>
            </a:r>
          </a:p>
          <a:p>
            <a:pPr algn="ctr"/>
            <a:r>
              <a:rPr lang="en-IN" dirty="0"/>
              <a:t>        return number * number;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result = </a:t>
            </a:r>
            <a:r>
              <a:rPr lang="en-IN" dirty="0" err="1"/>
              <a:t>MathUtils.square</a:t>
            </a:r>
            <a:r>
              <a:rPr lang="en-IN" dirty="0"/>
              <a:t>(5);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("Square: " + result); // Output: Square: 25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01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526" y="363243"/>
            <a:ext cx="8534400" cy="1507067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2.Instance(Non Static) Methods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589" y="2016775"/>
            <a:ext cx="4051912" cy="4300416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that operate on instance variables (fields) of an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called only through an object of the class.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83765" y="1383322"/>
            <a:ext cx="4853353" cy="4657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public class Greeting {</a:t>
            </a:r>
          </a:p>
          <a:p>
            <a:pPr algn="ctr"/>
            <a:r>
              <a:rPr lang="en-IN" dirty="0"/>
              <a:t>    // Non-static method to print a greeting message</a:t>
            </a:r>
          </a:p>
          <a:p>
            <a:pPr algn="ctr"/>
            <a:r>
              <a:rPr lang="en-IN" dirty="0"/>
              <a:t>    public void </a:t>
            </a:r>
            <a:r>
              <a:rPr lang="en-IN" dirty="0" err="1"/>
              <a:t>sayHello</a:t>
            </a:r>
            <a:r>
              <a:rPr lang="en-IN" dirty="0"/>
              <a:t>(String name) {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("Hello, " + name + "!");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algn="ctr"/>
            <a:r>
              <a:rPr lang="en-IN" dirty="0"/>
              <a:t>        Greeting </a:t>
            </a:r>
            <a:r>
              <a:rPr lang="en-IN" dirty="0" err="1"/>
              <a:t>greeting</a:t>
            </a:r>
            <a:r>
              <a:rPr lang="en-IN" dirty="0"/>
              <a:t> = new Greeting();</a:t>
            </a:r>
          </a:p>
          <a:p>
            <a:pPr algn="ctr"/>
            <a:r>
              <a:rPr lang="en-IN" dirty="0"/>
              <a:t>        </a:t>
            </a:r>
            <a:r>
              <a:rPr lang="en-IN" dirty="0" err="1"/>
              <a:t>greeting.sayHello</a:t>
            </a:r>
            <a:r>
              <a:rPr lang="en-IN" dirty="0"/>
              <a:t>("Alice"); // Output: Hello, Alice!</a:t>
            </a:r>
          </a:p>
          <a:p>
            <a:pPr algn="ctr"/>
            <a:r>
              <a:rPr lang="en-IN" dirty="0"/>
              <a:t>    }</a:t>
            </a:r>
          </a:p>
          <a:p>
            <a:pPr algn="ctr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8034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1085</TotalTime>
  <Words>1521</Words>
  <Application>Microsoft Office PowerPoint</Application>
  <PresentationFormat>Widescreen</PresentationFormat>
  <Paragraphs>232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Wisp</vt:lpstr>
      <vt:lpstr>Types Of Fields, Types Of Methods, This Keyword, And This() Method</vt:lpstr>
      <vt:lpstr>Types of Fields </vt:lpstr>
      <vt:lpstr>Local Field(variable)</vt:lpstr>
      <vt:lpstr>           Static Fields</vt:lpstr>
      <vt:lpstr>Instance Fields (Non-Static Fields)</vt:lpstr>
      <vt:lpstr>Final field</vt:lpstr>
      <vt:lpstr>Types Of Methods</vt:lpstr>
      <vt:lpstr>1.Static Methods </vt:lpstr>
      <vt:lpstr>2.Instance(Non Static) Methods </vt:lpstr>
      <vt:lpstr>        3.Final Methods </vt:lpstr>
      <vt:lpstr>       4.Abstract Methods </vt:lpstr>
      <vt:lpstr>This Keyword</vt:lpstr>
      <vt:lpstr>Example</vt:lpstr>
      <vt:lpstr>    This() Statement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19</cp:revision>
  <dcterms:created xsi:type="dcterms:W3CDTF">2024-10-16T09:20:26Z</dcterms:created>
  <dcterms:modified xsi:type="dcterms:W3CDTF">2024-10-20T17:11:11Z</dcterms:modified>
</cp:coreProperties>
</file>