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7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04619" y="4836159"/>
            <a:ext cx="392938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Group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Members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dirty="0" err="1">
                <a:latin typeface="Trebuchet MS"/>
                <a:cs typeface="Trebuchet MS"/>
              </a:rPr>
              <a:t>Allamprabhu</a:t>
            </a:r>
            <a:r>
              <a:rPr lang="en-US" sz="2400" dirty="0">
                <a:latin typeface="Trebuchet MS"/>
                <a:cs typeface="Trebuchet MS"/>
              </a:rPr>
              <a:t> Hiremath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spc="-5" dirty="0">
                <a:latin typeface="Trebuchet MS"/>
                <a:cs typeface="Trebuchet MS"/>
              </a:rPr>
              <a:t>Pallavi </a:t>
            </a:r>
            <a:r>
              <a:rPr lang="en-US" sz="2400" spc="-5" dirty="0" err="1">
                <a:latin typeface="Trebuchet MS"/>
                <a:cs typeface="Trebuchet MS"/>
              </a:rPr>
              <a:t>Zadokar</a:t>
            </a:r>
            <a:endParaRPr lang="en-US" sz="2400" spc="-5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2400" spc="-5" dirty="0">
                <a:latin typeface="Trebuchet MS"/>
                <a:cs typeface="Trebuchet MS"/>
              </a:rPr>
              <a:t>Sayali Joshi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609600"/>
            <a:ext cx="10896600" cy="5939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Normalised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variables</a:t>
            </a:r>
            <a:endParaRPr sz="24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8792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43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Sets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ratio.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Selection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output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vif</a:t>
            </a: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set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81%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Point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that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specificity.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0.35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409356"/>
            <a:ext cx="37467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4255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order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Website.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sz="1800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visits.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5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was: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407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74675" algn="l"/>
              </a:tabLst>
            </a:pPr>
            <a:r>
              <a:rPr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Google</a:t>
            </a:r>
          </a:p>
          <a:p>
            <a:pPr marL="6407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85470" algn="l"/>
              </a:tabLst>
            </a:pP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traffic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5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was: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407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74675" algn="l"/>
              </a:tabLst>
            </a:pP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SMS</a:t>
            </a:r>
          </a:p>
          <a:p>
            <a:pPr marL="640715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85470" algn="l"/>
              </a:tabLst>
            </a:pP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conversation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When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their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current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occupation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is as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 </a:t>
            </a:r>
            <a:r>
              <a:rPr lang="en-US" sz="1800" spc="-1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working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professional, k</a:t>
            </a:r>
            <a:r>
              <a:rPr lang="en-US" sz="1800" spc="-5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eeping</a:t>
            </a:r>
            <a:r>
              <a:rPr lang="en-US" sz="1800" spc="15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these in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mind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X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Education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can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flourish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as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they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have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very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high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chance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get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almost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all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potential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buyers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change</a:t>
            </a:r>
            <a:r>
              <a:rPr lang="en-US"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their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mind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buy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their </a:t>
            </a:r>
            <a:r>
              <a:rPr lang="en-US" sz="1800" spc="-39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courses.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lang="en-US"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X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Education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sells online</a:t>
            </a:r>
            <a:r>
              <a:rPr lang="en-US"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courses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industry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professionals.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lang="en-US"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X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Education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gets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lot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leads,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its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</a:t>
            </a:r>
            <a:r>
              <a:rPr lang="en-US"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conversion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rate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is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very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poor.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example,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if, </a:t>
            </a:r>
            <a:r>
              <a:rPr lang="en-US" sz="1800" spc="-39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say,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they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acquire</a:t>
            </a:r>
            <a:r>
              <a:rPr lang="en-US"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100 leads in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 </a:t>
            </a:r>
            <a:r>
              <a:rPr lang="en-US" sz="1800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day,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only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about 30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them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are</a:t>
            </a:r>
            <a:r>
              <a:rPr lang="en-US"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converted.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spc="-8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make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this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process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more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efficient,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company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wishes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identify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most </a:t>
            </a:r>
            <a:r>
              <a:rPr lang="en-US" sz="1800" spc="-39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potential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leads,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also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known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as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‘Hot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Leads’.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If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they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successfully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identify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this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set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 leads,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conversion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rate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should</a:t>
            </a:r>
            <a:r>
              <a:rPr lang="en-US"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go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up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as </a:t>
            </a:r>
            <a:r>
              <a:rPr lang="en-US" sz="1800" spc="-39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sales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team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will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now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be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focusing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more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on</a:t>
            </a:r>
            <a:r>
              <a:rPr lang="en-US"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communicating</a:t>
            </a:r>
            <a:r>
              <a:rPr lang="en-US"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with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potential</a:t>
            </a:r>
            <a:r>
              <a:rPr lang="en-US"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leads 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rather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than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making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calls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everyone.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Objective: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leads.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leads.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465383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manipulation.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69290" indent="-285750">
              <a:lnSpc>
                <a:spcPct val="100000"/>
              </a:lnSpc>
              <a:spcBef>
                <a:spcPts val="340"/>
              </a:spcBef>
              <a:buClr>
                <a:schemeClr val="accent4">
                  <a:lumMod val="40000"/>
                  <a:lumOff val="60000"/>
                </a:schemeClr>
              </a:buClr>
              <a:buSzPct val="105555"/>
              <a:buFont typeface="Wingdings" panose="05000000000000000000" pitchFamily="2" charset="2"/>
              <a:buChar char="ü"/>
              <a:tabLst>
                <a:tab pos="723265" algn="l"/>
                <a:tab pos="723900" algn="l"/>
              </a:tabLst>
            </a:pP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Finding duplicate data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69290" indent="-285750">
              <a:lnSpc>
                <a:spcPct val="100000"/>
              </a:lnSpc>
              <a:spcBef>
                <a:spcPts val="320"/>
              </a:spcBef>
              <a:buClr>
                <a:schemeClr val="accent4">
                  <a:lumMod val="40000"/>
                  <a:lumOff val="60000"/>
                </a:schemeClr>
              </a:buClr>
              <a:buSzPct val="105555"/>
              <a:buFont typeface="Wingdings" panose="05000000000000000000" pitchFamily="2" charset="2"/>
              <a:buChar char="ü"/>
              <a:tabLst>
                <a:tab pos="723265" algn="l"/>
                <a:tab pos="723900" algn="l"/>
              </a:tabLst>
            </a:pP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Find and drop null values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69290" indent="-285750">
              <a:lnSpc>
                <a:spcPct val="100000"/>
              </a:lnSpc>
              <a:spcBef>
                <a:spcPts val="120"/>
              </a:spcBef>
              <a:buClr>
                <a:schemeClr val="accent4">
                  <a:lumMod val="40000"/>
                  <a:lumOff val="60000"/>
                </a:schemeClr>
              </a:buClr>
              <a:buSzPct val="105555"/>
              <a:buFont typeface="Wingdings" panose="05000000000000000000" pitchFamily="2" charset="2"/>
              <a:buChar char="ü"/>
              <a:tabLst>
                <a:tab pos="723265" algn="l"/>
                <a:tab pos="723900" algn="l"/>
              </a:tabLst>
            </a:pP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Replace null values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69290" indent="-285750">
              <a:lnSpc>
                <a:spcPct val="100000"/>
              </a:lnSpc>
              <a:spcBef>
                <a:spcPts val="490"/>
              </a:spcBef>
              <a:buClr>
                <a:schemeClr val="accent4">
                  <a:lumMod val="40000"/>
                  <a:lumOff val="60000"/>
                </a:schemeClr>
              </a:buClr>
              <a:buSzPct val="105555"/>
              <a:buFont typeface="Wingdings" panose="05000000000000000000" pitchFamily="2" charset="2"/>
              <a:buChar char="ü"/>
              <a:tabLst>
                <a:tab pos="723265" algn="l"/>
                <a:tab pos="723900" algn="l"/>
              </a:tabLst>
            </a:pPr>
            <a:r>
              <a:rPr lang="en-US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Manage 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outliers.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EDA</a:t>
            </a: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57860" indent="-285750">
              <a:lnSpc>
                <a:spcPct val="100000"/>
              </a:lnSpc>
              <a:spcBef>
                <a:spcPts val="434"/>
              </a:spcBef>
              <a:buClr>
                <a:schemeClr val="accent3">
                  <a:lumMod val="40000"/>
                  <a:lumOff val="60000"/>
                </a:schemeClr>
              </a:buClr>
              <a:buSzPct val="80555"/>
              <a:buFont typeface="Wingdings" panose="05000000000000000000" pitchFamily="2" charset="2"/>
              <a:buChar char="ü"/>
              <a:tabLst>
                <a:tab pos="582930" algn="l"/>
              </a:tabLst>
            </a:pP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analysis: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Variables counts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endParaRPr lang="en-US" sz="1800" spc="-1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657860" indent="-285750">
              <a:lnSpc>
                <a:spcPct val="100000"/>
              </a:lnSpc>
              <a:spcBef>
                <a:spcPts val="434"/>
              </a:spcBef>
              <a:buClr>
                <a:schemeClr val="accent3">
                  <a:lumMod val="40000"/>
                  <a:lumOff val="60000"/>
                </a:schemeClr>
              </a:buClr>
              <a:buSzPct val="80555"/>
              <a:buFont typeface="Wingdings" panose="05000000000000000000" pitchFamily="2" charset="2"/>
              <a:buChar char="ü"/>
              <a:tabLst>
                <a:tab pos="582930" algn="l"/>
              </a:tabLst>
            </a:pP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Bivariate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data</a:t>
            </a:r>
            <a:r>
              <a:rPr lang="en-US"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analysis: Identifying patterns and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correlation</a:t>
            </a:r>
            <a:r>
              <a:rPr lang="en-US" sz="1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coefficients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Feature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Scaling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&amp;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Dummy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Variables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encoding</a:t>
            </a:r>
            <a:r>
              <a:rPr lang="en-US"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data.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Classification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:</a:t>
            </a:r>
            <a:r>
              <a:rPr lang="en-US" sz="1800" spc="3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ogistic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Regression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used</a:t>
            </a:r>
            <a:r>
              <a:rPr lang="en-US"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lang="en-US"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lang="en-US" sz="1800" spc="434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model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making</a:t>
            </a:r>
            <a:r>
              <a:rPr lang="en-US" sz="1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</a:t>
            </a:r>
            <a:r>
              <a:rPr lang="en-US" sz="1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prediction analysis.</a:t>
            </a:r>
            <a:endParaRPr lang="en-US"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Model </a:t>
            </a:r>
            <a:r>
              <a:rPr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Validation</a:t>
            </a:r>
            <a:r>
              <a:rPr lang="en-US" sz="18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and Presentation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Suggestions</a:t>
            </a:r>
            <a:r>
              <a:rPr sz="1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.</a:t>
            </a:r>
            <a:endParaRPr lang="en-US" sz="1800" spc="-1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endParaRPr sz="18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197816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=9240.</a:t>
            </a:r>
            <a:endParaRPr sz="17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Supply”</a:t>
            </a: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	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analysis.</a:t>
            </a:r>
            <a:endParaRPr sz="17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“Newspaper</a:t>
            </a:r>
            <a:endParaRPr sz="17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etc.</a:t>
            </a:r>
            <a:endParaRPr sz="17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chemeClr val="accent3">
                    <a:lumMod val="40000"/>
                    <a:lumOff val="60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Profile’.</a:t>
            </a:r>
            <a:endParaRPr sz="17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FDC2B-51E5-8782-7FEC-54091439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9281964" cy="4831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60C51-6DDB-1CE2-6231-EB861FBB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1772"/>
            <a:ext cx="3886200" cy="3248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81427-3CE0-F2D4-2B08-5D11DE91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24125"/>
            <a:ext cx="9129551" cy="3320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632EA-246E-FD9B-3316-E09C10BB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50628"/>
            <a:ext cx="3964208" cy="32439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83590-0525-646D-4189-EA5B151B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22" y="1215198"/>
            <a:ext cx="9647756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4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721710"/>
            <a:ext cx="72853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Correlation</a:t>
            </a:r>
            <a:endParaRPr spc="-3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C7488-E760-8151-EEF4-4B4CBAA6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90" y="1338641"/>
            <a:ext cx="6934200" cy="55193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76" y="1066800"/>
            <a:ext cx="10767823" cy="46814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235</TotalTime>
  <Words>666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Lucida Sans Unicode</vt:lpstr>
      <vt:lpstr>Trebuchet MS</vt:lpstr>
      <vt:lpstr>Wingdings</vt:lpstr>
      <vt:lpstr>Mesh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PowerPoint Presentation</vt:lpstr>
      <vt:lpstr>Correlation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Sayali Joshi</cp:lastModifiedBy>
  <cp:revision>5</cp:revision>
  <dcterms:created xsi:type="dcterms:W3CDTF">2023-02-27T13:13:26Z</dcterms:created>
  <dcterms:modified xsi:type="dcterms:W3CDTF">2023-02-27T17:09:48Z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2023-02-27T00:00:00Z</vt:filetime>
  </property>
</Properties>
</file>