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172200" cx="10972800"/>
  <p:notesSz cx="7010400" cy="9296400"/>
  <p:embeddedFontLst>
    <p:embeddedFont>
      <p:font typeface="Roboto"/>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20C034-0853-4495-B4F1-8D92A1130D85}">
  <a:tblStyle styleId="{1220C034-0853-4495-B4F1-8D92A1130D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316" orient="horz"/>
        <p:guide pos="3050" orient="horz"/>
        <p:guide pos="3189" orient="horz"/>
        <p:guide pos="5455"/>
        <p:guide pos="975" orient="horz"/>
        <p:guide pos="3457"/>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30565" y="8831580"/>
            <a:ext cx="3037840" cy="464820"/>
          </a:xfrm>
          <a:prstGeom prst="rect">
            <a:avLst/>
          </a:prstGeom>
          <a:noFill/>
          <a:ln>
            <a:noFill/>
          </a:ln>
        </p:spPr>
        <p:txBody>
          <a:bodyPr anchorCtr="0" anchor="ctr" bIns="46575" lIns="93175" spcFirstLastPara="1" rIns="93175" wrap="square" tIns="46575">
            <a:noAutofit/>
          </a:bodyPr>
          <a:lstStyle>
            <a:lvl1pPr lvl="0" marR="0" rtl="0" algn="l">
              <a:spcBef>
                <a:spcPts val="0"/>
              </a:spcBef>
              <a:spcAft>
                <a:spcPts val="0"/>
              </a:spcAft>
              <a:buSzPts val="1400"/>
              <a:buNone/>
              <a:defRPr b="0" i="0" sz="11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1pPr>
            <a:lvl2pPr indent="-228600" lvl="1" marL="9144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2pPr>
            <a:lvl3pPr indent="-228600" lvl="2" marL="13716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3pPr>
            <a:lvl4pPr indent="-228600" lvl="3" marL="18288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4pPr>
            <a:lvl5pPr indent="-228600" lvl="4" marL="2286000" marR="0" rtl="0" algn="l">
              <a:spcBef>
                <a:spcPts val="330"/>
              </a:spcBef>
              <a:spcAft>
                <a:spcPts val="0"/>
              </a:spcAft>
              <a:buSzPts val="1400"/>
              <a:buNone/>
              <a:defRPr b="0" i="0" sz="1100" u="none" cap="none" strike="noStrike">
                <a:solidFill>
                  <a:schemeClr val="dk1"/>
                </a:solidFill>
                <a:latin typeface="Trebuchet MS"/>
                <a:ea typeface="Trebuchet MS"/>
                <a:cs typeface="Trebuchet MS"/>
                <a:sym typeface="Trebuchet M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2" type="sldNum"/>
          </p:nvPr>
        </p:nvSpPr>
        <p:spPr>
          <a:xfrm>
            <a:off x="3663170" y="8829967"/>
            <a:ext cx="3037840" cy="464820"/>
          </a:xfrm>
          <a:prstGeom prst="rect">
            <a:avLst/>
          </a:prstGeom>
          <a:noFill/>
          <a:ln>
            <a:noFill/>
          </a:ln>
        </p:spPr>
        <p:txBody>
          <a:bodyPr anchorCtr="0" anchor="ctr"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grpSp>
        <p:nvGrpSpPr>
          <p:cNvPr id="7" name="Google Shape;7;n"/>
          <p:cNvGrpSpPr/>
          <p:nvPr/>
        </p:nvGrpSpPr>
        <p:grpSpPr>
          <a:xfrm>
            <a:off x="5528649" y="308894"/>
            <a:ext cx="1083012" cy="200064"/>
            <a:chOff x="8775700" y="3552825"/>
            <a:chExt cx="5156200" cy="952500"/>
          </a:xfrm>
        </p:grpSpPr>
        <p:sp>
          <p:nvSpPr>
            <p:cNvPr id="8" name="Google Shape;8;n"/>
            <p:cNvSpPr/>
            <p:nvPr/>
          </p:nvSpPr>
          <p:spPr>
            <a:xfrm>
              <a:off x="13817600" y="4265613"/>
              <a:ext cx="114300" cy="111125"/>
            </a:xfrm>
            <a:custGeom>
              <a:rect b="b" l="l" r="r" t="t"/>
              <a:pathLst>
                <a:path extrusionOk="0" h="139" w="144">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 name="Google Shape;9;n"/>
            <p:cNvSpPr/>
            <p:nvPr/>
          </p:nvSpPr>
          <p:spPr>
            <a:xfrm>
              <a:off x="10447338" y="3732213"/>
              <a:ext cx="3333750" cy="625475"/>
            </a:xfrm>
            <a:custGeom>
              <a:rect b="b" l="l" r="r" t="t"/>
              <a:pathLst>
                <a:path extrusionOk="0" h="788" w="4200">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 name="Google Shape;10;n"/>
            <p:cNvSpPr/>
            <p:nvPr/>
          </p:nvSpPr>
          <p:spPr>
            <a:xfrm>
              <a:off x="8775700" y="3552825"/>
              <a:ext cx="1436688" cy="952500"/>
            </a:xfrm>
            <a:custGeom>
              <a:rect b="b" l="l" r="r" t="t"/>
              <a:pathLst>
                <a:path extrusionOk="0" h="1200" w="181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663170" y="8829967"/>
            <a:ext cx="3037840" cy="464820"/>
          </a:xfrm>
          <a:prstGeom prst="rect">
            <a:avLst/>
          </a:prstGeom>
          <a:noFill/>
          <a:ln>
            <a:noFill/>
          </a:ln>
        </p:spPr>
        <p:txBody>
          <a:bodyPr anchorCtr="0" anchor="ctr" bIns="46575" lIns="93175" spcFirstLastPara="1" rIns="93175" wrap="square" tIns="4657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59" name="Google Shape;159;p6: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66" name="Google Shape;166;p7: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2806465e1_4_9: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2806465e1_4_9: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73" name="Google Shape;173;g62806465e1_4_9: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2806465e1_4_1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2806465e1_4_18: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81" name="Google Shape;181;g62806465e1_4_18: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806465e1_4_0: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2806465e1_4_0: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89" name="Google Shape;189;g62806465e1_4_0: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96" name="Google Shape;196;p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02" name="Google Shape;202;p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2806465e1_4_31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2806465e1_4_318: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09" name="Google Shape;209;g62806465e1_4_318: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2806465e1_4_301: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2806465e1_4_301: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216" name="Google Shape;216;g62806465e1_4_301: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07" name="Google Shape;107;p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2806465e1_1_1: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806465e1_1_1: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14" name="Google Shape;114;g62806465e1_1_1: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2806465e1_1_18: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2806465e1_1_18: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21" name="Google Shape;121;g62806465e1_1_18: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27" name="Google Shape;127;p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33" name="Google Shape;133;p5: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2806465e1_2_72: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2806465e1_2_72: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40" name="Google Shape;140;g62806465e1_2_72: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2806465e1_1_27: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2806465e1_1_2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47" name="Google Shape;147;g62806465e1_1_27: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2806465e1_1_34:notes"/>
          <p:cNvSpPr/>
          <p:nvPr>
            <p:ph idx="2" type="sldImg"/>
          </p:nvPr>
        </p:nvSpPr>
        <p:spPr>
          <a:xfrm>
            <a:off x="406400" y="696913"/>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2806465e1_1_34: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330"/>
              </a:spcBef>
              <a:spcAft>
                <a:spcPts val="0"/>
              </a:spcAft>
              <a:buNone/>
            </a:pPr>
            <a:r>
              <a:t/>
            </a:r>
            <a:endParaRPr/>
          </a:p>
        </p:txBody>
      </p:sp>
      <p:sp>
        <p:nvSpPr>
          <p:cNvPr id="154" name="Google Shape;154;g62806465e1_1_34:notes"/>
          <p:cNvSpPr txBox="1"/>
          <p:nvPr>
            <p:ph idx="12" type="sldNum"/>
          </p:nvPr>
        </p:nvSpPr>
        <p:spPr>
          <a:xfrm>
            <a:off x="3663170" y="8829967"/>
            <a:ext cx="30378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cxnSp>
        <p:nvCxnSpPr>
          <p:cNvPr id="16" name="Google Shape;16;p2"/>
          <p:cNvCxnSpPr/>
          <p:nvPr/>
        </p:nvCxnSpPr>
        <p:spPr>
          <a:xfrm>
            <a:off x="8409282" y="3812265"/>
            <a:ext cx="674700" cy="0"/>
          </a:xfrm>
          <a:prstGeom prst="straightConnector1">
            <a:avLst/>
          </a:prstGeom>
          <a:noFill/>
          <a:ln cap="flat" cmpd="sng" w="76200">
            <a:solidFill>
              <a:schemeClr val="lt2"/>
            </a:solidFill>
            <a:prstDash val="solid"/>
            <a:round/>
            <a:headEnd len="sm" w="sm" type="none"/>
            <a:tailEnd len="sm" w="sm" type="none"/>
          </a:ln>
        </p:spPr>
      </p:cxnSp>
      <p:cxnSp>
        <p:nvCxnSpPr>
          <p:cNvPr id="17" name="Google Shape;17;p2"/>
          <p:cNvCxnSpPr/>
          <p:nvPr/>
        </p:nvCxnSpPr>
        <p:spPr>
          <a:xfrm>
            <a:off x="1890042" y="3789902"/>
            <a:ext cx="674700" cy="0"/>
          </a:xfrm>
          <a:prstGeom prst="straightConnector1">
            <a:avLst/>
          </a:prstGeom>
          <a:noFill/>
          <a:ln cap="flat" cmpd="sng" w="76200">
            <a:solidFill>
              <a:schemeClr val="lt2"/>
            </a:solidFill>
            <a:prstDash val="solid"/>
            <a:round/>
            <a:headEnd len="sm" w="sm" type="none"/>
            <a:tailEnd len="sm" w="sm" type="none"/>
          </a:ln>
        </p:spPr>
      </p:cxnSp>
      <p:grpSp>
        <p:nvGrpSpPr>
          <p:cNvPr id="18" name="Google Shape;18;p2"/>
          <p:cNvGrpSpPr/>
          <p:nvPr/>
        </p:nvGrpSpPr>
        <p:grpSpPr>
          <a:xfrm>
            <a:off x="1204946" y="1226430"/>
            <a:ext cx="8563872" cy="182880"/>
            <a:chOff x="1346429" y="1011300"/>
            <a:chExt cx="6452100" cy="152400"/>
          </a:xfrm>
        </p:grpSpPr>
        <p:cxnSp>
          <p:nvCxnSpPr>
            <p:cNvPr id="19" name="Google Shape;19;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0" name="Google Shape;20;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21" name="Google Shape;21;p2"/>
          <p:cNvGrpSpPr/>
          <p:nvPr/>
        </p:nvGrpSpPr>
        <p:grpSpPr>
          <a:xfrm>
            <a:off x="1204954" y="4762920"/>
            <a:ext cx="8563872" cy="182880"/>
            <a:chOff x="1346435" y="3969088"/>
            <a:chExt cx="6452100" cy="152400"/>
          </a:xfrm>
        </p:grpSpPr>
        <p:cxnSp>
          <p:nvCxnSpPr>
            <p:cNvPr id="22" name="Google Shape;22;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3" name="Google Shape;23;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4" name="Google Shape;24;p2"/>
          <p:cNvSpPr txBox="1"/>
          <p:nvPr>
            <p:ph type="ctrTitle"/>
          </p:nvPr>
        </p:nvSpPr>
        <p:spPr>
          <a:xfrm>
            <a:off x="1204980" y="2102117"/>
            <a:ext cx="8564100" cy="1227000"/>
          </a:xfrm>
          <a:prstGeom prst="rect">
            <a:avLst/>
          </a:prstGeom>
        </p:spPr>
        <p:txBody>
          <a:bodyPr anchorCtr="0" anchor="b" bIns="109700" lIns="109700" spcFirstLastPara="1" rIns="109700" wrap="square" tIns="109700">
            <a:no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25" name="Google Shape;25;p2"/>
          <p:cNvSpPr txBox="1"/>
          <p:nvPr>
            <p:ph idx="1" type="subTitle"/>
          </p:nvPr>
        </p:nvSpPr>
        <p:spPr>
          <a:xfrm>
            <a:off x="2564670" y="3420047"/>
            <a:ext cx="5844600" cy="951000"/>
          </a:xfrm>
          <a:prstGeom prst="rect">
            <a:avLst/>
          </a:prstGeom>
        </p:spPr>
        <p:txBody>
          <a:bodyPr anchorCtr="0" anchor="t" bIns="109700" lIns="109700" spcFirstLastPara="1" rIns="109700" wrap="square" tIns="109700">
            <a:noAutofit/>
          </a:bodyPr>
          <a:lstStyle>
            <a:lvl1pPr lvl="0" algn="ctr">
              <a:lnSpc>
                <a:spcPct val="100000"/>
              </a:lnSpc>
              <a:spcBef>
                <a:spcPts val="0"/>
              </a:spcBef>
              <a:spcAft>
                <a:spcPts val="0"/>
              </a:spcAft>
              <a:buSzPts val="2900"/>
              <a:buNone/>
              <a:defRPr sz="29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
        <p:nvSpPr>
          <p:cNvPr id="26" name="Google Shape;26;p2"/>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1" name="Shape 61"/>
        <p:cNvGrpSpPr/>
        <p:nvPr/>
      </p:nvGrpSpPr>
      <p:grpSpPr>
        <a:xfrm>
          <a:off x="0" y="0"/>
          <a:ext cx="0" cy="0"/>
          <a:chOff x="0" y="0"/>
          <a:chExt cx="0" cy="0"/>
        </a:xfrm>
      </p:grpSpPr>
      <p:sp>
        <p:nvSpPr>
          <p:cNvPr id="62" name="Google Shape;62;p11"/>
          <p:cNvSpPr/>
          <p:nvPr/>
        </p:nvSpPr>
        <p:spPr>
          <a:xfrm>
            <a:off x="-90" y="6054840"/>
            <a:ext cx="10972800" cy="117300"/>
          </a:xfrm>
          <a:prstGeom prst="rect">
            <a:avLst/>
          </a:prstGeom>
          <a:solidFill>
            <a:schemeClr val="lt2"/>
          </a:solidFill>
          <a:ln>
            <a:noFill/>
          </a:ln>
        </p:spPr>
        <p:txBody>
          <a:bodyPr anchorCtr="0" anchor="ctr" bIns="109700" lIns="109700" spcFirstLastPara="1" rIns="109700" wrap="square" tIns="109700">
            <a:noAutofit/>
          </a:bodyPr>
          <a:lstStyle/>
          <a:p>
            <a:pPr indent="0" lvl="0" marL="0" rtl="0" algn="l">
              <a:spcBef>
                <a:spcPts val="0"/>
              </a:spcBef>
              <a:spcAft>
                <a:spcPts val="0"/>
              </a:spcAft>
              <a:buNone/>
            </a:pPr>
            <a:r>
              <a:t/>
            </a:r>
            <a:endParaRPr/>
          </a:p>
        </p:txBody>
      </p:sp>
      <p:sp>
        <p:nvSpPr>
          <p:cNvPr id="63" name="Google Shape;63;p11"/>
          <p:cNvSpPr txBox="1"/>
          <p:nvPr>
            <p:ph hasCustomPrompt="1" type="title"/>
          </p:nvPr>
        </p:nvSpPr>
        <p:spPr>
          <a:xfrm>
            <a:off x="374040" y="1565820"/>
            <a:ext cx="10224600" cy="1846200"/>
          </a:xfrm>
          <a:prstGeom prst="rect">
            <a:avLst/>
          </a:prstGeom>
        </p:spPr>
        <p:txBody>
          <a:bodyPr anchorCtr="0" anchor="ctr" bIns="109700" lIns="109700" spcFirstLastPara="1" rIns="109700" wrap="square" tIns="109700">
            <a:noAutofit/>
          </a:bodyPr>
          <a:lstStyle>
            <a:lvl1pPr lvl="0" algn="ctr">
              <a:spcBef>
                <a:spcPts val="0"/>
              </a:spcBef>
              <a:spcAft>
                <a:spcPts val="0"/>
              </a:spcAft>
              <a:buClr>
                <a:schemeClr val="accent3"/>
              </a:buClr>
              <a:buSzPts val="15600"/>
              <a:buNone/>
              <a:defRPr sz="15600">
                <a:solidFill>
                  <a:schemeClr val="accent3"/>
                </a:solidFill>
              </a:defRPr>
            </a:lvl1pPr>
            <a:lvl2pPr lvl="1" algn="ctr">
              <a:spcBef>
                <a:spcPts val="0"/>
              </a:spcBef>
              <a:spcAft>
                <a:spcPts val="0"/>
              </a:spcAft>
              <a:buClr>
                <a:schemeClr val="accent3"/>
              </a:buClr>
              <a:buSzPts val="15600"/>
              <a:buNone/>
              <a:defRPr sz="15600">
                <a:solidFill>
                  <a:schemeClr val="accent3"/>
                </a:solidFill>
              </a:defRPr>
            </a:lvl2pPr>
            <a:lvl3pPr lvl="2" algn="ctr">
              <a:spcBef>
                <a:spcPts val="0"/>
              </a:spcBef>
              <a:spcAft>
                <a:spcPts val="0"/>
              </a:spcAft>
              <a:buClr>
                <a:schemeClr val="accent3"/>
              </a:buClr>
              <a:buSzPts val="15600"/>
              <a:buNone/>
              <a:defRPr sz="15600">
                <a:solidFill>
                  <a:schemeClr val="accent3"/>
                </a:solidFill>
              </a:defRPr>
            </a:lvl3pPr>
            <a:lvl4pPr lvl="3" algn="ctr">
              <a:spcBef>
                <a:spcPts val="0"/>
              </a:spcBef>
              <a:spcAft>
                <a:spcPts val="0"/>
              </a:spcAft>
              <a:buClr>
                <a:schemeClr val="accent3"/>
              </a:buClr>
              <a:buSzPts val="15600"/>
              <a:buNone/>
              <a:defRPr sz="15600">
                <a:solidFill>
                  <a:schemeClr val="accent3"/>
                </a:solidFill>
              </a:defRPr>
            </a:lvl4pPr>
            <a:lvl5pPr lvl="4" algn="ctr">
              <a:spcBef>
                <a:spcPts val="0"/>
              </a:spcBef>
              <a:spcAft>
                <a:spcPts val="0"/>
              </a:spcAft>
              <a:buClr>
                <a:schemeClr val="accent3"/>
              </a:buClr>
              <a:buSzPts val="15600"/>
              <a:buNone/>
              <a:defRPr sz="15600">
                <a:solidFill>
                  <a:schemeClr val="accent3"/>
                </a:solidFill>
              </a:defRPr>
            </a:lvl5pPr>
            <a:lvl6pPr lvl="5" algn="ctr">
              <a:spcBef>
                <a:spcPts val="0"/>
              </a:spcBef>
              <a:spcAft>
                <a:spcPts val="0"/>
              </a:spcAft>
              <a:buClr>
                <a:schemeClr val="accent3"/>
              </a:buClr>
              <a:buSzPts val="15600"/>
              <a:buNone/>
              <a:defRPr sz="15600">
                <a:solidFill>
                  <a:schemeClr val="accent3"/>
                </a:solidFill>
              </a:defRPr>
            </a:lvl6pPr>
            <a:lvl7pPr lvl="6" algn="ctr">
              <a:spcBef>
                <a:spcPts val="0"/>
              </a:spcBef>
              <a:spcAft>
                <a:spcPts val="0"/>
              </a:spcAft>
              <a:buClr>
                <a:schemeClr val="accent3"/>
              </a:buClr>
              <a:buSzPts val="15600"/>
              <a:buNone/>
              <a:defRPr sz="15600">
                <a:solidFill>
                  <a:schemeClr val="accent3"/>
                </a:solidFill>
              </a:defRPr>
            </a:lvl7pPr>
            <a:lvl8pPr lvl="7" algn="ctr">
              <a:spcBef>
                <a:spcPts val="0"/>
              </a:spcBef>
              <a:spcAft>
                <a:spcPts val="0"/>
              </a:spcAft>
              <a:buClr>
                <a:schemeClr val="accent3"/>
              </a:buClr>
              <a:buSzPts val="15600"/>
              <a:buNone/>
              <a:defRPr sz="15600">
                <a:solidFill>
                  <a:schemeClr val="accent3"/>
                </a:solidFill>
              </a:defRPr>
            </a:lvl8pPr>
            <a:lvl9pPr lvl="8" algn="ctr">
              <a:spcBef>
                <a:spcPts val="0"/>
              </a:spcBef>
              <a:spcAft>
                <a:spcPts val="0"/>
              </a:spcAft>
              <a:buClr>
                <a:schemeClr val="accent3"/>
              </a:buClr>
              <a:buSzPts val="15600"/>
              <a:buNone/>
              <a:defRPr sz="15600">
                <a:solidFill>
                  <a:schemeClr val="accent3"/>
                </a:solidFill>
              </a:defRPr>
            </a:lvl9pPr>
          </a:lstStyle>
          <a:p>
            <a:r>
              <a:t>xx%</a:t>
            </a:r>
          </a:p>
        </p:txBody>
      </p:sp>
      <p:sp>
        <p:nvSpPr>
          <p:cNvPr id="64" name="Google Shape;64;p11"/>
          <p:cNvSpPr txBox="1"/>
          <p:nvPr>
            <p:ph idx="1" type="body"/>
          </p:nvPr>
        </p:nvSpPr>
        <p:spPr>
          <a:xfrm>
            <a:off x="374040" y="3594780"/>
            <a:ext cx="10224600" cy="1285800"/>
          </a:xfrm>
          <a:prstGeom prst="rect">
            <a:avLst/>
          </a:prstGeom>
        </p:spPr>
        <p:txBody>
          <a:bodyPr anchorCtr="0" anchor="t" bIns="109700" lIns="109700" spcFirstLastPara="1" rIns="109700" wrap="square" tIns="109700">
            <a:noAutofit/>
          </a:bodyPr>
          <a:lstStyle>
            <a:lvl1pPr indent="-368300" lvl="0" marL="457200" algn="ctr">
              <a:spcBef>
                <a:spcPts val="0"/>
              </a:spcBef>
              <a:spcAft>
                <a:spcPts val="0"/>
              </a:spcAft>
              <a:buSzPts val="2200"/>
              <a:buChar char="●"/>
              <a:defRPr/>
            </a:lvl1pPr>
            <a:lvl2pPr indent="-336550" lvl="1" marL="914400" algn="ctr">
              <a:spcBef>
                <a:spcPts val="1900"/>
              </a:spcBef>
              <a:spcAft>
                <a:spcPts val="0"/>
              </a:spcAft>
              <a:buSzPts val="1700"/>
              <a:buChar char="○"/>
              <a:defRPr/>
            </a:lvl2pPr>
            <a:lvl3pPr indent="-336550" lvl="2" marL="1371600" algn="ctr">
              <a:spcBef>
                <a:spcPts val="1900"/>
              </a:spcBef>
              <a:spcAft>
                <a:spcPts val="0"/>
              </a:spcAft>
              <a:buSzPts val="1700"/>
              <a:buChar char="■"/>
              <a:defRPr/>
            </a:lvl3pPr>
            <a:lvl4pPr indent="-336550" lvl="3" marL="1828800" algn="ctr">
              <a:spcBef>
                <a:spcPts val="1900"/>
              </a:spcBef>
              <a:spcAft>
                <a:spcPts val="0"/>
              </a:spcAft>
              <a:buSzPts val="1700"/>
              <a:buChar char="●"/>
              <a:defRPr/>
            </a:lvl4pPr>
            <a:lvl5pPr indent="-336550" lvl="4" marL="2286000" algn="ctr">
              <a:spcBef>
                <a:spcPts val="1900"/>
              </a:spcBef>
              <a:spcAft>
                <a:spcPts val="0"/>
              </a:spcAft>
              <a:buSzPts val="1700"/>
              <a:buChar char="○"/>
              <a:defRPr/>
            </a:lvl5pPr>
            <a:lvl6pPr indent="-336550" lvl="5" marL="2743200" algn="ctr">
              <a:spcBef>
                <a:spcPts val="1900"/>
              </a:spcBef>
              <a:spcAft>
                <a:spcPts val="0"/>
              </a:spcAft>
              <a:buSzPts val="1700"/>
              <a:buChar char="■"/>
              <a:defRPr/>
            </a:lvl6pPr>
            <a:lvl7pPr indent="-336550" lvl="6" marL="3200400" algn="ctr">
              <a:spcBef>
                <a:spcPts val="1900"/>
              </a:spcBef>
              <a:spcAft>
                <a:spcPts val="0"/>
              </a:spcAft>
              <a:buSzPts val="1700"/>
              <a:buChar char="●"/>
              <a:defRPr/>
            </a:lvl7pPr>
            <a:lvl8pPr indent="-336550" lvl="7" marL="3657600" algn="ctr">
              <a:spcBef>
                <a:spcPts val="1900"/>
              </a:spcBef>
              <a:spcAft>
                <a:spcPts val="0"/>
              </a:spcAft>
              <a:buSzPts val="1700"/>
              <a:buChar char="○"/>
              <a:defRPr/>
            </a:lvl8pPr>
            <a:lvl9pPr indent="-336550" lvl="8" marL="4114800" algn="ctr">
              <a:spcBef>
                <a:spcPts val="1900"/>
              </a:spcBef>
              <a:spcAft>
                <a:spcPts val="1900"/>
              </a:spcAft>
              <a:buSzPts val="1700"/>
              <a:buChar char="■"/>
              <a:defRPr/>
            </a:lvl9pPr>
          </a:lstStyle>
          <a:p/>
        </p:txBody>
      </p:sp>
      <p:sp>
        <p:nvSpPr>
          <p:cNvPr id="65" name="Google Shape;65;p11"/>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8" name="Shape 68"/>
        <p:cNvGrpSpPr/>
        <p:nvPr/>
      </p:nvGrpSpPr>
      <p:grpSpPr>
        <a:xfrm>
          <a:off x="0" y="0"/>
          <a:ext cx="0" cy="0"/>
          <a:chOff x="0" y="0"/>
          <a:chExt cx="0" cy="0"/>
        </a:xfrm>
      </p:grpSpPr>
      <p:sp>
        <p:nvSpPr>
          <p:cNvPr id="69" name="Google Shape;69;p13"/>
          <p:cNvSpPr/>
          <p:nvPr/>
        </p:nvSpPr>
        <p:spPr>
          <a:xfrm>
            <a:off x="9800216" y="254317"/>
            <a:ext cx="822900" cy="1440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 name="Google Shape;70;p13"/>
          <p:cNvSpPr txBox="1"/>
          <p:nvPr/>
        </p:nvSpPr>
        <p:spPr>
          <a:xfrm>
            <a:off x="267822" y="205740"/>
            <a:ext cx="313200" cy="498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71" name="Google Shape;71;p13"/>
          <p:cNvSpPr txBox="1"/>
          <p:nvPr>
            <p:ph type="title"/>
          </p:nvPr>
        </p:nvSpPr>
        <p:spPr>
          <a:xfrm>
            <a:off x="598169" y="435685"/>
            <a:ext cx="9067500" cy="1004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8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72" name="Google Shape;72;p13"/>
          <p:cNvSpPr txBox="1"/>
          <p:nvPr>
            <p:ph idx="10" type="dt"/>
          </p:nvPr>
        </p:nvSpPr>
        <p:spPr>
          <a:xfrm>
            <a:off x="8154296" y="5781227"/>
            <a:ext cx="2560200" cy="328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3"/>
          <p:cNvSpPr txBox="1"/>
          <p:nvPr>
            <p:ph idx="11" type="ftr"/>
          </p:nvPr>
        </p:nvSpPr>
        <p:spPr>
          <a:xfrm>
            <a:off x="242047" y="5781227"/>
            <a:ext cx="7347600" cy="328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3"/>
          <p:cNvSpPr txBox="1"/>
          <p:nvPr>
            <p:ph idx="12" type="sldNum"/>
          </p:nvPr>
        </p:nvSpPr>
        <p:spPr>
          <a:xfrm>
            <a:off x="9966960" y="218011"/>
            <a:ext cx="664800" cy="3285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nd Content">
  <p:cSld name="Title, Subtitle, and Content">
    <p:spTree>
      <p:nvGrpSpPr>
        <p:cNvPr id="75" name="Shape 75"/>
        <p:cNvGrpSpPr/>
        <p:nvPr/>
      </p:nvGrpSpPr>
      <p:grpSpPr>
        <a:xfrm>
          <a:off x="0" y="0"/>
          <a:ext cx="0" cy="0"/>
          <a:chOff x="0" y="0"/>
          <a:chExt cx="0" cy="0"/>
        </a:xfrm>
      </p:grpSpPr>
      <p:sp>
        <p:nvSpPr>
          <p:cNvPr id="76" name="Google Shape;76;p14"/>
          <p:cNvSpPr txBox="1"/>
          <p:nvPr>
            <p:ph type="title"/>
          </p:nvPr>
        </p:nvSpPr>
        <p:spPr>
          <a:xfrm>
            <a:off x="498348" y="737426"/>
            <a:ext cx="9976200" cy="5910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SzPts val="4300"/>
              <a:buNone/>
              <a:defRPr>
                <a:solidFill>
                  <a:schemeClr val="dk2"/>
                </a:solidFill>
              </a:defRPr>
            </a:lvl1pPr>
            <a:lvl2pPr lvl="1" rtl="0" algn="l">
              <a:spcBef>
                <a:spcPts val="0"/>
              </a:spcBef>
              <a:spcAft>
                <a:spcPts val="0"/>
              </a:spcAft>
              <a:buSzPts val="4300"/>
              <a:buNone/>
              <a:defRPr/>
            </a:lvl2pPr>
            <a:lvl3pPr lvl="2" rtl="0" algn="l">
              <a:spcBef>
                <a:spcPts val="0"/>
              </a:spcBef>
              <a:spcAft>
                <a:spcPts val="0"/>
              </a:spcAft>
              <a:buSzPts val="4300"/>
              <a:buNone/>
              <a:defRPr/>
            </a:lvl3pPr>
            <a:lvl4pPr lvl="3" rtl="0" algn="l">
              <a:spcBef>
                <a:spcPts val="0"/>
              </a:spcBef>
              <a:spcAft>
                <a:spcPts val="0"/>
              </a:spcAft>
              <a:buSzPts val="4300"/>
              <a:buNone/>
              <a:defRPr/>
            </a:lvl4pPr>
            <a:lvl5pPr lvl="4" rtl="0" algn="l">
              <a:spcBef>
                <a:spcPts val="0"/>
              </a:spcBef>
              <a:spcAft>
                <a:spcPts val="0"/>
              </a:spcAft>
              <a:buSzPts val="4300"/>
              <a:buNone/>
              <a:defRPr/>
            </a:lvl5pPr>
            <a:lvl6pPr lvl="5" rtl="0" algn="l">
              <a:spcBef>
                <a:spcPts val="0"/>
              </a:spcBef>
              <a:spcAft>
                <a:spcPts val="0"/>
              </a:spcAft>
              <a:buSzPts val="4300"/>
              <a:buNone/>
              <a:defRPr/>
            </a:lvl6pPr>
            <a:lvl7pPr lvl="6" rtl="0" algn="l">
              <a:spcBef>
                <a:spcPts val="0"/>
              </a:spcBef>
              <a:spcAft>
                <a:spcPts val="0"/>
              </a:spcAft>
              <a:buSzPts val="4300"/>
              <a:buNone/>
              <a:defRPr/>
            </a:lvl7pPr>
            <a:lvl8pPr lvl="7" rtl="0" algn="l">
              <a:spcBef>
                <a:spcPts val="0"/>
              </a:spcBef>
              <a:spcAft>
                <a:spcPts val="0"/>
              </a:spcAft>
              <a:buSzPts val="4300"/>
              <a:buNone/>
              <a:defRPr/>
            </a:lvl8pPr>
            <a:lvl9pPr lvl="8" rtl="0" algn="l">
              <a:spcBef>
                <a:spcPts val="0"/>
              </a:spcBef>
              <a:spcAft>
                <a:spcPts val="0"/>
              </a:spcAft>
              <a:buSzPts val="4300"/>
              <a:buNone/>
              <a:defRPr/>
            </a:lvl9pPr>
          </a:lstStyle>
          <a:p/>
        </p:txBody>
      </p:sp>
      <p:sp>
        <p:nvSpPr>
          <p:cNvPr id="77" name="Google Shape;77;p14"/>
          <p:cNvSpPr txBox="1"/>
          <p:nvPr>
            <p:ph idx="1" type="body"/>
          </p:nvPr>
        </p:nvSpPr>
        <p:spPr>
          <a:xfrm>
            <a:off x="516750" y="2103035"/>
            <a:ext cx="9948600" cy="3718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900"/>
              </a:spcBef>
              <a:spcAft>
                <a:spcPts val="0"/>
              </a:spcAft>
              <a:buClr>
                <a:schemeClr val="dk1"/>
              </a:buClr>
              <a:buSzPts val="1800"/>
              <a:buFont typeface="Trebuchet MS"/>
              <a:buNone/>
              <a:defRPr sz="1800">
                <a:solidFill>
                  <a:schemeClr val="dk2"/>
                </a:solidFill>
              </a:defRPr>
            </a:lvl1pPr>
            <a:lvl2pPr indent="-228600" lvl="1" marL="914400" rtl="0" algn="l">
              <a:lnSpc>
                <a:spcPct val="90000"/>
              </a:lnSpc>
              <a:spcBef>
                <a:spcPts val="900"/>
              </a:spcBef>
              <a:spcAft>
                <a:spcPts val="0"/>
              </a:spcAft>
              <a:buClr>
                <a:schemeClr val="dk1"/>
              </a:buClr>
              <a:buSzPts val="1600"/>
              <a:buFont typeface="Trebuchet MS"/>
              <a:buNone/>
              <a:defRPr sz="1600">
                <a:solidFill>
                  <a:schemeClr val="dk2"/>
                </a:solidFill>
              </a:defRPr>
            </a:lvl2pPr>
            <a:lvl3pPr indent="-228600" lvl="2" marL="1371600" rtl="0" algn="l">
              <a:lnSpc>
                <a:spcPct val="90000"/>
              </a:lnSpc>
              <a:spcBef>
                <a:spcPts val="900"/>
              </a:spcBef>
              <a:spcAft>
                <a:spcPts val="0"/>
              </a:spcAft>
              <a:buClr>
                <a:schemeClr val="dk1"/>
              </a:buClr>
              <a:buSzPts val="1400"/>
              <a:buFont typeface="Trebuchet MS"/>
              <a:buNone/>
              <a:defRPr sz="1400">
                <a:solidFill>
                  <a:schemeClr val="dk2"/>
                </a:solidFill>
              </a:defRPr>
            </a:lvl3pPr>
            <a:lvl4pPr indent="-342900" lvl="3" marL="1828800" rtl="0" algn="l">
              <a:spcBef>
                <a:spcPts val="900"/>
              </a:spcBef>
              <a:spcAft>
                <a:spcPts val="0"/>
              </a:spcAft>
              <a:buClr>
                <a:schemeClr val="dk1"/>
              </a:buClr>
              <a:buSzPts val="1800"/>
              <a:buFont typeface="Noto Sans Symbols"/>
              <a:buChar char="▪"/>
              <a:defRPr sz="1800">
                <a:solidFill>
                  <a:schemeClr val="lt1"/>
                </a:solidFill>
              </a:defRPr>
            </a:lvl4pPr>
            <a:lvl5pPr indent="-355600" lvl="4" marL="2286000" rtl="0" algn="l">
              <a:spcBef>
                <a:spcPts val="400"/>
              </a:spcBef>
              <a:spcAft>
                <a:spcPts val="0"/>
              </a:spcAft>
              <a:buClr>
                <a:schemeClr val="dk1"/>
              </a:buClr>
              <a:buSzPts val="2000"/>
              <a:buFont typeface="Noto Sans Symbols"/>
              <a:buChar char="▪"/>
              <a:defRPr>
                <a:solidFill>
                  <a:schemeClr val="lt1"/>
                </a:solidFill>
              </a:defRPr>
            </a:lvl5pPr>
            <a:lvl6pPr indent="-342900" lvl="5" marL="2743200" rtl="0" algn="l">
              <a:spcBef>
                <a:spcPts val="360"/>
              </a:spcBef>
              <a:spcAft>
                <a:spcPts val="0"/>
              </a:spcAft>
              <a:buClr>
                <a:schemeClr val="dk2"/>
              </a:buClr>
              <a:buSzPts val="1800"/>
              <a:buChar char="■"/>
              <a:defRPr/>
            </a:lvl6pPr>
            <a:lvl7pPr indent="-342900" lvl="6" marL="3200400" rtl="0" algn="l">
              <a:spcBef>
                <a:spcPts val="360"/>
              </a:spcBef>
              <a:spcAft>
                <a:spcPts val="0"/>
              </a:spcAft>
              <a:buClr>
                <a:schemeClr val="dk2"/>
              </a:buClr>
              <a:buSzPts val="1800"/>
              <a:buChar char="●"/>
              <a:defRPr/>
            </a:lvl7pPr>
            <a:lvl8pPr indent="-342900" lvl="7" marL="3657600" rtl="0" algn="l">
              <a:spcBef>
                <a:spcPts val="360"/>
              </a:spcBef>
              <a:spcAft>
                <a:spcPts val="0"/>
              </a:spcAft>
              <a:buClr>
                <a:schemeClr val="dk2"/>
              </a:buClr>
              <a:buSzPts val="1800"/>
              <a:buChar char="○"/>
              <a:defRPr/>
            </a:lvl8pPr>
            <a:lvl9pPr indent="-342900" lvl="8" marL="4114800" rtl="0" algn="l">
              <a:spcBef>
                <a:spcPts val="360"/>
              </a:spcBef>
              <a:spcAft>
                <a:spcPts val="0"/>
              </a:spcAft>
              <a:buClr>
                <a:schemeClr val="dk2"/>
              </a:buClr>
              <a:buSzPts val="1800"/>
              <a:buChar char="■"/>
              <a:defRPr/>
            </a:lvl9pPr>
          </a:lstStyle>
          <a:p/>
        </p:txBody>
      </p:sp>
      <p:sp>
        <p:nvSpPr>
          <p:cNvPr id="78" name="Google Shape;78;p14"/>
          <p:cNvSpPr txBox="1"/>
          <p:nvPr>
            <p:ph idx="2" type="body"/>
          </p:nvPr>
        </p:nvSpPr>
        <p:spPr>
          <a:xfrm>
            <a:off x="498348" y="1259533"/>
            <a:ext cx="9976200" cy="5256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900"/>
              </a:spcBef>
              <a:spcAft>
                <a:spcPts val="0"/>
              </a:spcAft>
              <a:buSzPts val="2400"/>
              <a:buFont typeface="Trebuchet MS"/>
              <a:buNone/>
              <a:defRPr b="0" sz="2400">
                <a:solidFill>
                  <a:schemeClr val="lt2"/>
                </a:solidFill>
                <a:latin typeface="Trebuchet MS"/>
                <a:ea typeface="Trebuchet MS"/>
                <a:cs typeface="Trebuchet MS"/>
                <a:sym typeface="Trebuchet MS"/>
              </a:defRPr>
            </a:lvl1pPr>
            <a:lvl2pPr indent="-228600" lvl="1" marL="914400" rtl="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2pPr>
            <a:lvl3pPr indent="-228600" lvl="2" marL="1371600" rtl="0" algn="ctr">
              <a:lnSpc>
                <a:spcPct val="90000"/>
              </a:lnSpc>
              <a:spcBef>
                <a:spcPts val="900"/>
              </a:spcBef>
              <a:spcAft>
                <a:spcPts val="0"/>
              </a:spcAft>
              <a:buSzPts val="2800"/>
              <a:buFont typeface="Trebuchet MS"/>
              <a:buNone/>
              <a:defRPr sz="2800">
                <a:solidFill>
                  <a:schemeClr val="lt2"/>
                </a:solidFill>
                <a:latin typeface="Trebuchet MS"/>
                <a:ea typeface="Trebuchet MS"/>
                <a:cs typeface="Trebuchet MS"/>
                <a:sym typeface="Trebuchet MS"/>
              </a:defRPr>
            </a:lvl3pPr>
            <a:lvl4pPr indent="-228600" lvl="3" marL="1828800" rtl="0" algn="ctr">
              <a:spcBef>
                <a:spcPts val="90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4pPr>
            <a:lvl5pPr indent="-228600" lvl="4" marL="2286000" rtl="0" algn="ctr">
              <a:spcBef>
                <a:spcPts val="560"/>
              </a:spcBef>
              <a:spcAft>
                <a:spcPts val="0"/>
              </a:spcAft>
              <a:buClr>
                <a:schemeClr val="lt2"/>
              </a:buClr>
              <a:buSzPts val="2800"/>
              <a:buFont typeface="Trebuchet MS"/>
              <a:buNone/>
              <a:defRPr sz="2800">
                <a:solidFill>
                  <a:schemeClr val="lt2"/>
                </a:solidFill>
                <a:latin typeface="Trebuchet MS"/>
                <a:ea typeface="Trebuchet MS"/>
                <a:cs typeface="Trebuchet MS"/>
                <a:sym typeface="Trebuchet MS"/>
              </a:defRPr>
            </a:lvl5pPr>
            <a:lvl6pPr indent="-342900" lvl="5" marL="2743200" rtl="0" algn="l">
              <a:spcBef>
                <a:spcPts val="360"/>
              </a:spcBef>
              <a:spcAft>
                <a:spcPts val="0"/>
              </a:spcAft>
              <a:buClr>
                <a:schemeClr val="dk2"/>
              </a:buClr>
              <a:buSzPts val="1800"/>
              <a:buChar char="■"/>
              <a:defRPr/>
            </a:lvl6pPr>
            <a:lvl7pPr indent="-342900" lvl="6" marL="3200400" rtl="0" algn="l">
              <a:spcBef>
                <a:spcPts val="360"/>
              </a:spcBef>
              <a:spcAft>
                <a:spcPts val="0"/>
              </a:spcAft>
              <a:buClr>
                <a:schemeClr val="dk2"/>
              </a:buClr>
              <a:buSzPts val="1800"/>
              <a:buChar char="●"/>
              <a:defRPr/>
            </a:lvl7pPr>
            <a:lvl8pPr indent="-342900" lvl="7" marL="3657600" rtl="0" algn="l">
              <a:spcBef>
                <a:spcPts val="360"/>
              </a:spcBef>
              <a:spcAft>
                <a:spcPts val="0"/>
              </a:spcAft>
              <a:buClr>
                <a:schemeClr val="dk2"/>
              </a:buClr>
              <a:buSzPts val="1800"/>
              <a:buChar char="○"/>
              <a:defRPr/>
            </a:lvl8pPr>
            <a:lvl9pPr indent="-342900" lvl="8" marL="4114800" rtl="0" algn="l">
              <a:spcBef>
                <a:spcPts val="360"/>
              </a:spcBef>
              <a:spcAft>
                <a:spcPts val="0"/>
              </a:spcAft>
              <a:buClr>
                <a:schemeClr val="dk2"/>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79" name="Shape 79"/>
        <p:cNvGrpSpPr/>
        <p:nvPr/>
      </p:nvGrpSpPr>
      <p:grpSpPr>
        <a:xfrm>
          <a:off x="0" y="0"/>
          <a:ext cx="0" cy="0"/>
          <a:chOff x="0" y="0"/>
          <a:chExt cx="0" cy="0"/>
        </a:xfrm>
      </p:grpSpPr>
      <p:sp>
        <p:nvSpPr>
          <p:cNvPr id="80" name="Google Shape;80;p15"/>
          <p:cNvSpPr/>
          <p:nvPr/>
        </p:nvSpPr>
        <p:spPr>
          <a:xfrm>
            <a:off x="9852660" y="254317"/>
            <a:ext cx="770400" cy="1440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 name="Google Shape;81;p15"/>
          <p:cNvSpPr/>
          <p:nvPr/>
        </p:nvSpPr>
        <p:spPr>
          <a:xfrm>
            <a:off x="9681882" y="254317"/>
            <a:ext cx="109800" cy="1440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2" name="Google Shape;82;p15"/>
          <p:cNvSpPr txBox="1"/>
          <p:nvPr/>
        </p:nvSpPr>
        <p:spPr>
          <a:xfrm>
            <a:off x="267822" y="205740"/>
            <a:ext cx="313200" cy="498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83" name="Google Shape;83;p15"/>
          <p:cNvSpPr txBox="1"/>
          <p:nvPr>
            <p:ph type="title"/>
          </p:nvPr>
        </p:nvSpPr>
        <p:spPr>
          <a:xfrm>
            <a:off x="598169" y="435685"/>
            <a:ext cx="9067500" cy="1004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8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84" name="Google Shape;84;p15"/>
          <p:cNvSpPr txBox="1"/>
          <p:nvPr>
            <p:ph idx="1" type="body"/>
          </p:nvPr>
        </p:nvSpPr>
        <p:spPr>
          <a:xfrm>
            <a:off x="598222" y="1787367"/>
            <a:ext cx="4389000" cy="3726300"/>
          </a:xfrm>
          <a:prstGeom prst="rect">
            <a:avLst/>
          </a:prstGeom>
          <a:noFill/>
          <a:ln>
            <a:noFill/>
          </a:ln>
        </p:spPr>
        <p:txBody>
          <a:bodyPr anchorCtr="0" anchor="t" bIns="45700" lIns="91425" spcFirstLastPara="1" rIns="91425" wrap="square" tIns="45700">
            <a:noAutofit/>
          </a:bodyPr>
          <a:lstStyle>
            <a:lvl1pPr indent="-314325" lvl="0" marL="457200" rtl="0" algn="l">
              <a:spcBef>
                <a:spcPts val="2000"/>
              </a:spcBef>
              <a:spcAft>
                <a:spcPts val="0"/>
              </a:spcAft>
              <a:buSzPts val="1350"/>
              <a:buChar char="●"/>
              <a:defRPr sz="1800"/>
            </a:lvl1pPr>
            <a:lvl2pPr indent="-314325" lvl="1" marL="914400" rtl="0" algn="l">
              <a:spcBef>
                <a:spcPts val="1900"/>
              </a:spcBef>
              <a:spcAft>
                <a:spcPts val="0"/>
              </a:spcAft>
              <a:buSzPts val="1350"/>
              <a:buChar char="○"/>
              <a:defRPr sz="1800"/>
            </a:lvl2pPr>
            <a:lvl3pPr indent="-314325" lvl="2" marL="1371600" rtl="0" algn="l">
              <a:spcBef>
                <a:spcPts val="1900"/>
              </a:spcBef>
              <a:spcAft>
                <a:spcPts val="0"/>
              </a:spcAft>
              <a:buSzPts val="1350"/>
              <a:buChar char="■"/>
              <a:defRPr sz="1800"/>
            </a:lvl3pPr>
            <a:lvl4pPr indent="-314325" lvl="3" marL="1828800" rtl="0" algn="l">
              <a:spcBef>
                <a:spcPts val="1900"/>
              </a:spcBef>
              <a:spcAft>
                <a:spcPts val="0"/>
              </a:spcAft>
              <a:buSzPts val="1350"/>
              <a:buChar char="●"/>
              <a:defRPr sz="1800"/>
            </a:lvl4pPr>
            <a:lvl5pPr indent="-314325" lvl="4" marL="2286000" rtl="0" algn="l">
              <a:spcBef>
                <a:spcPts val="1900"/>
              </a:spcBef>
              <a:spcAft>
                <a:spcPts val="0"/>
              </a:spcAft>
              <a:buSzPts val="1350"/>
              <a:buChar char="○"/>
              <a:defRPr sz="1800"/>
            </a:lvl5pPr>
            <a:lvl6pPr indent="-342900" lvl="5" marL="2743200" rtl="0" algn="l">
              <a:spcBef>
                <a:spcPts val="1900"/>
              </a:spcBef>
              <a:spcAft>
                <a:spcPts val="0"/>
              </a:spcAft>
              <a:buClr>
                <a:schemeClr val="dk1"/>
              </a:buClr>
              <a:buSzPts val="1800"/>
              <a:buChar char="■"/>
              <a:defRPr sz="1800"/>
            </a:lvl6pPr>
            <a:lvl7pPr indent="-342900" lvl="6" marL="3200400" rtl="0" algn="l">
              <a:spcBef>
                <a:spcPts val="1900"/>
              </a:spcBef>
              <a:spcAft>
                <a:spcPts val="0"/>
              </a:spcAft>
              <a:buClr>
                <a:schemeClr val="dk1"/>
              </a:buClr>
              <a:buSzPts val="1800"/>
              <a:buChar char="●"/>
              <a:defRPr sz="1800"/>
            </a:lvl7pPr>
            <a:lvl8pPr indent="-342900" lvl="7" marL="3657600" rtl="0" algn="l">
              <a:spcBef>
                <a:spcPts val="1900"/>
              </a:spcBef>
              <a:spcAft>
                <a:spcPts val="0"/>
              </a:spcAft>
              <a:buClr>
                <a:schemeClr val="dk1"/>
              </a:buClr>
              <a:buSzPts val="1800"/>
              <a:buChar char="○"/>
              <a:defRPr sz="1800"/>
            </a:lvl8pPr>
            <a:lvl9pPr indent="-342900" lvl="8" marL="4114800" rtl="0" algn="l">
              <a:spcBef>
                <a:spcPts val="1900"/>
              </a:spcBef>
              <a:spcAft>
                <a:spcPts val="1900"/>
              </a:spcAft>
              <a:buClr>
                <a:schemeClr val="dk1"/>
              </a:buClr>
              <a:buSzPts val="1800"/>
              <a:buChar char="■"/>
              <a:defRPr sz="1800"/>
            </a:lvl9pPr>
          </a:lstStyle>
          <a:p/>
        </p:txBody>
      </p:sp>
      <p:sp>
        <p:nvSpPr>
          <p:cNvPr id="85" name="Google Shape;85;p15"/>
          <p:cNvSpPr txBox="1"/>
          <p:nvPr>
            <p:ph idx="2" type="body"/>
          </p:nvPr>
        </p:nvSpPr>
        <p:spPr>
          <a:xfrm>
            <a:off x="5279854" y="1787367"/>
            <a:ext cx="4389000" cy="3726300"/>
          </a:xfrm>
          <a:prstGeom prst="rect">
            <a:avLst/>
          </a:prstGeom>
          <a:noFill/>
          <a:ln>
            <a:noFill/>
          </a:ln>
        </p:spPr>
        <p:txBody>
          <a:bodyPr anchorCtr="0" anchor="t" bIns="45700" lIns="91425" spcFirstLastPara="1" rIns="91425" wrap="square" tIns="45700">
            <a:noAutofit/>
          </a:bodyPr>
          <a:lstStyle>
            <a:lvl1pPr indent="-314325" lvl="0" marL="457200" rtl="0" algn="l">
              <a:spcBef>
                <a:spcPts val="2000"/>
              </a:spcBef>
              <a:spcAft>
                <a:spcPts val="0"/>
              </a:spcAft>
              <a:buSzPts val="1350"/>
              <a:buChar char="●"/>
              <a:defRPr sz="1800"/>
            </a:lvl1pPr>
            <a:lvl2pPr indent="-314325" lvl="1" marL="914400" rtl="0" algn="l">
              <a:spcBef>
                <a:spcPts val="1900"/>
              </a:spcBef>
              <a:spcAft>
                <a:spcPts val="0"/>
              </a:spcAft>
              <a:buSzPts val="1350"/>
              <a:buChar char="○"/>
              <a:defRPr sz="1800"/>
            </a:lvl2pPr>
            <a:lvl3pPr indent="-314325" lvl="2" marL="1371600" rtl="0" algn="l">
              <a:spcBef>
                <a:spcPts val="1900"/>
              </a:spcBef>
              <a:spcAft>
                <a:spcPts val="0"/>
              </a:spcAft>
              <a:buSzPts val="1350"/>
              <a:buChar char="■"/>
              <a:defRPr sz="1800"/>
            </a:lvl3pPr>
            <a:lvl4pPr indent="-314325" lvl="3" marL="1828800" rtl="0" algn="l">
              <a:spcBef>
                <a:spcPts val="1900"/>
              </a:spcBef>
              <a:spcAft>
                <a:spcPts val="0"/>
              </a:spcAft>
              <a:buSzPts val="1350"/>
              <a:buChar char="●"/>
              <a:defRPr sz="1800"/>
            </a:lvl4pPr>
            <a:lvl5pPr indent="-314325" lvl="4" marL="2286000" rtl="0" algn="l">
              <a:spcBef>
                <a:spcPts val="1900"/>
              </a:spcBef>
              <a:spcAft>
                <a:spcPts val="0"/>
              </a:spcAft>
              <a:buSzPts val="1350"/>
              <a:buChar char="○"/>
              <a:defRPr sz="1800"/>
            </a:lvl5pPr>
            <a:lvl6pPr indent="-342900" lvl="5" marL="2743200" rtl="0" algn="l">
              <a:spcBef>
                <a:spcPts val="1900"/>
              </a:spcBef>
              <a:spcAft>
                <a:spcPts val="0"/>
              </a:spcAft>
              <a:buClr>
                <a:schemeClr val="dk1"/>
              </a:buClr>
              <a:buSzPts val="1800"/>
              <a:buChar char="■"/>
              <a:defRPr sz="1800"/>
            </a:lvl6pPr>
            <a:lvl7pPr indent="-342900" lvl="6" marL="3200400" rtl="0" algn="l">
              <a:spcBef>
                <a:spcPts val="1900"/>
              </a:spcBef>
              <a:spcAft>
                <a:spcPts val="0"/>
              </a:spcAft>
              <a:buClr>
                <a:schemeClr val="dk1"/>
              </a:buClr>
              <a:buSzPts val="1800"/>
              <a:buChar char="●"/>
              <a:defRPr sz="1800"/>
            </a:lvl7pPr>
            <a:lvl8pPr indent="-342900" lvl="7" marL="3657600" rtl="0" algn="l">
              <a:spcBef>
                <a:spcPts val="1900"/>
              </a:spcBef>
              <a:spcAft>
                <a:spcPts val="0"/>
              </a:spcAft>
              <a:buClr>
                <a:schemeClr val="dk1"/>
              </a:buClr>
              <a:buSzPts val="1800"/>
              <a:buChar char="○"/>
              <a:defRPr sz="1800"/>
            </a:lvl8pPr>
            <a:lvl9pPr indent="-342900" lvl="8" marL="4114800" rtl="0" algn="l">
              <a:spcBef>
                <a:spcPts val="1900"/>
              </a:spcBef>
              <a:spcAft>
                <a:spcPts val="1900"/>
              </a:spcAft>
              <a:buClr>
                <a:schemeClr val="dk1"/>
              </a:buClr>
              <a:buSzPts val="1800"/>
              <a:buChar char="■"/>
              <a:defRPr sz="1800"/>
            </a:lvl9pPr>
          </a:lstStyle>
          <a:p/>
        </p:txBody>
      </p:sp>
      <p:sp>
        <p:nvSpPr>
          <p:cNvPr id="86" name="Google Shape;86;p15"/>
          <p:cNvSpPr txBox="1"/>
          <p:nvPr>
            <p:ph idx="10" type="dt"/>
          </p:nvPr>
        </p:nvSpPr>
        <p:spPr>
          <a:xfrm>
            <a:off x="8154296" y="5781227"/>
            <a:ext cx="2560200" cy="328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5"/>
          <p:cNvSpPr txBox="1"/>
          <p:nvPr>
            <p:ph idx="11" type="ftr"/>
          </p:nvPr>
        </p:nvSpPr>
        <p:spPr>
          <a:xfrm>
            <a:off x="242047" y="5781227"/>
            <a:ext cx="7347600" cy="328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5"/>
          <p:cNvSpPr txBox="1"/>
          <p:nvPr>
            <p:ph idx="12" type="sldNum"/>
          </p:nvPr>
        </p:nvSpPr>
        <p:spPr>
          <a:xfrm>
            <a:off x="9966960" y="218011"/>
            <a:ext cx="664800" cy="3285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type="obj">
  <p:cSld name="OBJECT">
    <p:spTree>
      <p:nvGrpSpPr>
        <p:cNvPr id="89" name="Shape 89"/>
        <p:cNvGrpSpPr/>
        <p:nvPr/>
      </p:nvGrpSpPr>
      <p:grpSpPr>
        <a:xfrm>
          <a:off x="0" y="0"/>
          <a:ext cx="0" cy="0"/>
          <a:chOff x="0" y="0"/>
          <a:chExt cx="0" cy="0"/>
        </a:xfrm>
      </p:grpSpPr>
      <p:sp>
        <p:nvSpPr>
          <p:cNvPr id="90" name="Google Shape;90;p16"/>
          <p:cNvSpPr txBox="1"/>
          <p:nvPr>
            <p:ph type="title"/>
          </p:nvPr>
        </p:nvSpPr>
        <p:spPr>
          <a:xfrm>
            <a:off x="499743" y="729732"/>
            <a:ext cx="9973200" cy="5910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SzPts val="4300"/>
              <a:buNone/>
              <a:defRPr/>
            </a:lvl1pPr>
            <a:lvl2pPr lvl="1" rtl="0" algn="l">
              <a:spcBef>
                <a:spcPts val="0"/>
              </a:spcBef>
              <a:spcAft>
                <a:spcPts val="0"/>
              </a:spcAft>
              <a:buSzPts val="4300"/>
              <a:buNone/>
              <a:defRPr/>
            </a:lvl2pPr>
            <a:lvl3pPr lvl="2" rtl="0" algn="l">
              <a:spcBef>
                <a:spcPts val="0"/>
              </a:spcBef>
              <a:spcAft>
                <a:spcPts val="0"/>
              </a:spcAft>
              <a:buSzPts val="4300"/>
              <a:buNone/>
              <a:defRPr/>
            </a:lvl3pPr>
            <a:lvl4pPr lvl="3" rtl="0" algn="l">
              <a:spcBef>
                <a:spcPts val="0"/>
              </a:spcBef>
              <a:spcAft>
                <a:spcPts val="0"/>
              </a:spcAft>
              <a:buSzPts val="4300"/>
              <a:buNone/>
              <a:defRPr/>
            </a:lvl4pPr>
            <a:lvl5pPr lvl="4" rtl="0" algn="l">
              <a:spcBef>
                <a:spcPts val="0"/>
              </a:spcBef>
              <a:spcAft>
                <a:spcPts val="0"/>
              </a:spcAft>
              <a:buSzPts val="4300"/>
              <a:buNone/>
              <a:defRPr/>
            </a:lvl5pPr>
            <a:lvl6pPr lvl="5" rtl="0" algn="l">
              <a:spcBef>
                <a:spcPts val="0"/>
              </a:spcBef>
              <a:spcAft>
                <a:spcPts val="0"/>
              </a:spcAft>
              <a:buSzPts val="4300"/>
              <a:buNone/>
              <a:defRPr/>
            </a:lvl6pPr>
            <a:lvl7pPr lvl="6" rtl="0" algn="l">
              <a:spcBef>
                <a:spcPts val="0"/>
              </a:spcBef>
              <a:spcAft>
                <a:spcPts val="0"/>
              </a:spcAft>
              <a:buSzPts val="4300"/>
              <a:buNone/>
              <a:defRPr/>
            </a:lvl7pPr>
            <a:lvl8pPr lvl="7" rtl="0" algn="l">
              <a:spcBef>
                <a:spcPts val="0"/>
              </a:spcBef>
              <a:spcAft>
                <a:spcPts val="0"/>
              </a:spcAft>
              <a:buSzPts val="4300"/>
              <a:buNone/>
              <a:defRPr/>
            </a:lvl8pPr>
            <a:lvl9pPr lvl="8" rtl="0" algn="l">
              <a:spcBef>
                <a:spcPts val="0"/>
              </a:spcBef>
              <a:spcAft>
                <a:spcPts val="0"/>
              </a:spcAft>
              <a:buSzPts val="4300"/>
              <a:buNone/>
              <a:defRPr/>
            </a:lvl9pPr>
          </a:lstStyle>
          <a:p/>
        </p:txBody>
      </p:sp>
      <p:sp>
        <p:nvSpPr>
          <p:cNvPr id="91" name="Google Shape;91;p16"/>
          <p:cNvSpPr txBox="1"/>
          <p:nvPr>
            <p:ph idx="1" type="body"/>
          </p:nvPr>
        </p:nvSpPr>
        <p:spPr>
          <a:xfrm>
            <a:off x="517402" y="2002368"/>
            <a:ext cx="9948900" cy="3734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900"/>
              </a:spcBef>
              <a:spcAft>
                <a:spcPts val="0"/>
              </a:spcAft>
              <a:buSzPts val="1800"/>
              <a:buChar char="●"/>
              <a:defRPr/>
            </a:lvl1pPr>
            <a:lvl2pPr indent="-330200" lvl="1" marL="914400" rtl="0" algn="l">
              <a:lnSpc>
                <a:spcPct val="90000"/>
              </a:lnSpc>
              <a:spcBef>
                <a:spcPts val="900"/>
              </a:spcBef>
              <a:spcAft>
                <a:spcPts val="0"/>
              </a:spcAft>
              <a:buClr>
                <a:schemeClr val="accent1"/>
              </a:buClr>
              <a:buSzPts val="1600"/>
              <a:buFont typeface="Trebuchet MS"/>
              <a:buChar char="○"/>
              <a:defRPr/>
            </a:lvl2pPr>
            <a:lvl3pPr indent="-342900" lvl="2" marL="1371600" rtl="0" algn="l">
              <a:lnSpc>
                <a:spcPct val="90000"/>
              </a:lnSpc>
              <a:spcBef>
                <a:spcPts val="900"/>
              </a:spcBef>
              <a:spcAft>
                <a:spcPts val="0"/>
              </a:spcAft>
              <a:buSzPts val="1800"/>
              <a:buChar char="■"/>
              <a:defRPr/>
            </a:lvl3pPr>
            <a:lvl4pPr indent="-355600" lvl="3" marL="1828800" rtl="0" algn="l">
              <a:spcBef>
                <a:spcPts val="900"/>
              </a:spcBef>
              <a:spcAft>
                <a:spcPts val="0"/>
              </a:spcAft>
              <a:buClr>
                <a:schemeClr val="accent1"/>
              </a:buClr>
              <a:buSzPts val="2000"/>
              <a:buFont typeface="Trebuchet MS"/>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chemeClr val="dk2"/>
              </a:buClr>
              <a:buSzPts val="1800"/>
              <a:buChar char="■"/>
              <a:defRPr/>
            </a:lvl6pPr>
            <a:lvl7pPr indent="-342900" lvl="6" marL="3200400" rtl="0" algn="l">
              <a:spcBef>
                <a:spcPts val="360"/>
              </a:spcBef>
              <a:spcAft>
                <a:spcPts val="0"/>
              </a:spcAft>
              <a:buClr>
                <a:schemeClr val="dk2"/>
              </a:buClr>
              <a:buSzPts val="1800"/>
              <a:buChar char="●"/>
              <a:defRPr/>
            </a:lvl7pPr>
            <a:lvl8pPr indent="-342900" lvl="7" marL="3657600" rtl="0" algn="l">
              <a:spcBef>
                <a:spcPts val="360"/>
              </a:spcBef>
              <a:spcAft>
                <a:spcPts val="0"/>
              </a:spcAft>
              <a:buClr>
                <a:schemeClr val="dk2"/>
              </a:buClr>
              <a:buSzPts val="1800"/>
              <a:buChar char="○"/>
              <a:defRPr/>
            </a:lvl8pPr>
            <a:lvl9pPr indent="-342900" lvl="8" marL="4114800" rtl="0" algn="l">
              <a:spcBef>
                <a:spcPts val="360"/>
              </a:spcBef>
              <a:spcAft>
                <a:spcPts val="0"/>
              </a:spcAft>
              <a:buClr>
                <a:schemeClr val="dk2"/>
              </a:buClr>
              <a:buSzPts val="1800"/>
              <a:buChar char="■"/>
              <a:defRPr/>
            </a:lvl9pPr>
          </a:lstStyle>
          <a:p/>
        </p:txBody>
      </p:sp>
      <p:sp>
        <p:nvSpPr>
          <p:cNvPr id="92" name="Google Shape;92;p16"/>
          <p:cNvSpPr txBox="1"/>
          <p:nvPr>
            <p:ph idx="10" type="dt"/>
          </p:nvPr>
        </p:nvSpPr>
        <p:spPr>
          <a:xfrm>
            <a:off x="548640" y="16459"/>
            <a:ext cx="3474600" cy="296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3" name="Google Shape;93;p16"/>
          <p:cNvSpPr txBox="1"/>
          <p:nvPr>
            <p:ph idx="11" type="ftr"/>
          </p:nvPr>
        </p:nvSpPr>
        <p:spPr>
          <a:xfrm>
            <a:off x="4114800" y="16459"/>
            <a:ext cx="4937700" cy="296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4" name="Google Shape;94;p16"/>
          <p:cNvSpPr txBox="1"/>
          <p:nvPr>
            <p:ph idx="12" type="sldNum"/>
          </p:nvPr>
        </p:nvSpPr>
        <p:spPr>
          <a:xfrm>
            <a:off x="9144000" y="16459"/>
            <a:ext cx="1280100" cy="2964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a:off x="-60" y="3086280"/>
            <a:ext cx="10972800" cy="3085800"/>
          </a:xfrm>
          <a:prstGeom prst="rect">
            <a:avLst/>
          </a:prstGeom>
          <a:solidFill>
            <a:schemeClr val="accent3"/>
          </a:solidFill>
          <a:ln>
            <a:noFill/>
          </a:ln>
        </p:spPr>
        <p:txBody>
          <a:bodyPr anchorCtr="0" anchor="ctr" bIns="109700" lIns="109700" spcFirstLastPara="1" rIns="109700" wrap="square" tIns="109700">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374040" y="977760"/>
            <a:ext cx="10285500" cy="1130400"/>
          </a:xfrm>
          <a:prstGeom prst="rect">
            <a:avLst/>
          </a:prstGeom>
        </p:spPr>
        <p:txBody>
          <a:bodyPr anchorCtr="0" anchor="ctr" bIns="109700" lIns="109700" spcFirstLastPara="1" rIns="109700" wrap="square" tIns="109700">
            <a:noAutofit/>
          </a:bodyPr>
          <a:lstStyle>
            <a:lvl1pPr lvl="0" algn="ctr">
              <a:spcBef>
                <a:spcPts val="0"/>
              </a:spcBef>
              <a:spcAft>
                <a:spcPts val="0"/>
              </a:spcAft>
              <a:buSzPts val="4300"/>
              <a:buNone/>
              <a:defRPr/>
            </a:lvl1pPr>
            <a:lvl2pPr lvl="1" algn="ctr">
              <a:spcBef>
                <a:spcPts val="0"/>
              </a:spcBef>
              <a:spcAft>
                <a:spcPts val="0"/>
              </a:spcAft>
              <a:buSzPts val="4300"/>
              <a:buNone/>
              <a:defRPr/>
            </a:lvl2pPr>
            <a:lvl3pPr lvl="2" algn="ctr">
              <a:spcBef>
                <a:spcPts val="0"/>
              </a:spcBef>
              <a:spcAft>
                <a:spcPts val="0"/>
              </a:spcAft>
              <a:buSzPts val="4300"/>
              <a:buNone/>
              <a:defRPr/>
            </a:lvl3pPr>
            <a:lvl4pPr lvl="3" algn="ctr">
              <a:spcBef>
                <a:spcPts val="0"/>
              </a:spcBef>
              <a:spcAft>
                <a:spcPts val="0"/>
              </a:spcAft>
              <a:buSzPts val="4300"/>
              <a:buNone/>
              <a:defRPr/>
            </a:lvl4pPr>
            <a:lvl5pPr lvl="4" algn="ctr">
              <a:spcBef>
                <a:spcPts val="0"/>
              </a:spcBef>
              <a:spcAft>
                <a:spcPts val="0"/>
              </a:spcAft>
              <a:buSzPts val="4300"/>
              <a:buNone/>
              <a:defRPr/>
            </a:lvl5pPr>
            <a:lvl6pPr lvl="5" algn="ctr">
              <a:spcBef>
                <a:spcPts val="0"/>
              </a:spcBef>
              <a:spcAft>
                <a:spcPts val="0"/>
              </a:spcAft>
              <a:buSzPts val="4300"/>
              <a:buNone/>
              <a:defRPr/>
            </a:lvl6pPr>
            <a:lvl7pPr lvl="6" algn="ctr">
              <a:spcBef>
                <a:spcPts val="0"/>
              </a:spcBef>
              <a:spcAft>
                <a:spcPts val="0"/>
              </a:spcAft>
              <a:buSzPts val="4300"/>
              <a:buNone/>
              <a:defRPr/>
            </a:lvl7pPr>
            <a:lvl8pPr lvl="7" algn="ctr">
              <a:spcBef>
                <a:spcPts val="0"/>
              </a:spcBef>
              <a:spcAft>
                <a:spcPts val="0"/>
              </a:spcAft>
              <a:buSzPts val="4300"/>
              <a:buNone/>
              <a:defRPr/>
            </a:lvl8pPr>
            <a:lvl9pPr lvl="8" algn="ctr">
              <a:spcBef>
                <a:spcPts val="0"/>
              </a:spcBef>
              <a:spcAft>
                <a:spcPts val="0"/>
              </a:spcAft>
              <a:buSzPts val="4300"/>
              <a:buNone/>
              <a:defRPr/>
            </a:lvl9pPr>
          </a:lstStyle>
          <a:p/>
        </p:txBody>
      </p:sp>
      <p:sp>
        <p:nvSpPr>
          <p:cNvPr id="30" name="Google Shape;30;p3"/>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a:off x="-90" y="6054840"/>
            <a:ext cx="10972800" cy="117300"/>
          </a:xfrm>
          <a:prstGeom prst="rect">
            <a:avLst/>
          </a:prstGeom>
          <a:solidFill>
            <a:schemeClr val="accent3"/>
          </a:solidFill>
          <a:ln>
            <a:noFill/>
          </a:ln>
        </p:spPr>
        <p:txBody>
          <a:bodyPr anchorCtr="0" anchor="ctr" bIns="109700" lIns="109700" spcFirstLastPara="1" rIns="109700" wrap="square" tIns="109700">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374040" y="534030"/>
            <a:ext cx="10224600" cy="849000"/>
          </a:xfrm>
          <a:prstGeom prst="rect">
            <a:avLst/>
          </a:prstGeom>
        </p:spPr>
        <p:txBody>
          <a:bodyPr anchorCtr="0" anchor="t" bIns="109700" lIns="109700" spcFirstLastPara="1" rIns="109700" wrap="square" tIns="1097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4" name="Google Shape;34;p4"/>
          <p:cNvSpPr txBox="1"/>
          <p:nvPr>
            <p:ph idx="1" type="body"/>
          </p:nvPr>
        </p:nvSpPr>
        <p:spPr>
          <a:xfrm>
            <a:off x="374040" y="1519590"/>
            <a:ext cx="10224600" cy="3963300"/>
          </a:xfrm>
          <a:prstGeom prst="rect">
            <a:avLst/>
          </a:prstGeom>
        </p:spPr>
        <p:txBody>
          <a:bodyPr anchorCtr="0" anchor="t" bIns="109700" lIns="109700" spcFirstLastPara="1" rIns="109700" wrap="square" tIns="109700">
            <a:noAutofit/>
          </a:bodyPr>
          <a:lstStyle>
            <a:lvl1pPr indent="-368300" lvl="0" marL="457200">
              <a:spcBef>
                <a:spcPts val="0"/>
              </a:spcBef>
              <a:spcAft>
                <a:spcPts val="0"/>
              </a:spcAft>
              <a:buSzPts val="2200"/>
              <a:buChar char="●"/>
              <a:defRPr/>
            </a:lvl1pPr>
            <a:lvl2pPr indent="-336550" lvl="1" marL="914400">
              <a:spcBef>
                <a:spcPts val="1900"/>
              </a:spcBef>
              <a:spcAft>
                <a:spcPts val="0"/>
              </a:spcAft>
              <a:buSzPts val="1700"/>
              <a:buChar char="○"/>
              <a:defRPr/>
            </a:lvl2pPr>
            <a:lvl3pPr indent="-336550" lvl="2" marL="1371600">
              <a:spcBef>
                <a:spcPts val="1900"/>
              </a:spcBef>
              <a:spcAft>
                <a:spcPts val="0"/>
              </a:spcAft>
              <a:buSzPts val="1700"/>
              <a:buChar char="■"/>
              <a:defRPr/>
            </a:lvl3pPr>
            <a:lvl4pPr indent="-336550" lvl="3" marL="1828800">
              <a:spcBef>
                <a:spcPts val="1900"/>
              </a:spcBef>
              <a:spcAft>
                <a:spcPts val="0"/>
              </a:spcAft>
              <a:buSzPts val="1700"/>
              <a:buChar char="●"/>
              <a:defRPr/>
            </a:lvl4pPr>
            <a:lvl5pPr indent="-336550" lvl="4" marL="2286000">
              <a:spcBef>
                <a:spcPts val="1900"/>
              </a:spcBef>
              <a:spcAft>
                <a:spcPts val="0"/>
              </a:spcAft>
              <a:buSzPts val="1700"/>
              <a:buChar char="○"/>
              <a:defRPr/>
            </a:lvl5pPr>
            <a:lvl6pPr indent="-336550" lvl="5" marL="2743200">
              <a:spcBef>
                <a:spcPts val="1900"/>
              </a:spcBef>
              <a:spcAft>
                <a:spcPts val="0"/>
              </a:spcAft>
              <a:buSzPts val="1700"/>
              <a:buChar char="■"/>
              <a:defRPr/>
            </a:lvl6pPr>
            <a:lvl7pPr indent="-336550" lvl="6" marL="3200400">
              <a:spcBef>
                <a:spcPts val="1900"/>
              </a:spcBef>
              <a:spcAft>
                <a:spcPts val="0"/>
              </a:spcAft>
              <a:buSzPts val="1700"/>
              <a:buChar char="●"/>
              <a:defRPr/>
            </a:lvl7pPr>
            <a:lvl8pPr indent="-336550" lvl="7" marL="3657600">
              <a:spcBef>
                <a:spcPts val="1900"/>
              </a:spcBef>
              <a:spcAft>
                <a:spcPts val="0"/>
              </a:spcAft>
              <a:buSzPts val="1700"/>
              <a:buChar char="○"/>
              <a:defRPr/>
            </a:lvl8pPr>
            <a:lvl9pPr indent="-336550" lvl="8" marL="4114800">
              <a:spcBef>
                <a:spcPts val="1900"/>
              </a:spcBef>
              <a:spcAft>
                <a:spcPts val="1900"/>
              </a:spcAft>
              <a:buSzPts val="1700"/>
              <a:buChar char="■"/>
              <a:defRPr/>
            </a:lvl9pPr>
          </a:lstStyle>
          <a:p/>
        </p:txBody>
      </p:sp>
      <p:sp>
        <p:nvSpPr>
          <p:cNvPr id="35" name="Google Shape;35;p4"/>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374040" y="534030"/>
            <a:ext cx="10224600" cy="849000"/>
          </a:xfrm>
          <a:prstGeom prst="rect">
            <a:avLst/>
          </a:prstGeom>
        </p:spPr>
        <p:txBody>
          <a:bodyPr anchorCtr="0" anchor="t" bIns="109700" lIns="109700" spcFirstLastPara="1" rIns="109700" wrap="square" tIns="1097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8" name="Google Shape;38;p5"/>
          <p:cNvSpPr txBox="1"/>
          <p:nvPr>
            <p:ph idx="1" type="body"/>
          </p:nvPr>
        </p:nvSpPr>
        <p:spPr>
          <a:xfrm>
            <a:off x="374040" y="1519410"/>
            <a:ext cx="4800000" cy="3963300"/>
          </a:xfrm>
          <a:prstGeom prst="rect">
            <a:avLst/>
          </a:prstGeom>
        </p:spPr>
        <p:txBody>
          <a:bodyPr anchorCtr="0" anchor="t" bIns="109700" lIns="109700" spcFirstLastPara="1" rIns="109700" wrap="square" tIns="109700">
            <a:noAutofit/>
          </a:bodyPr>
          <a:lstStyle>
            <a:lvl1pPr indent="-336550" lvl="0" marL="457200">
              <a:spcBef>
                <a:spcPts val="0"/>
              </a:spcBef>
              <a:spcAft>
                <a:spcPts val="0"/>
              </a:spcAft>
              <a:buSzPts val="1700"/>
              <a:buChar char="●"/>
              <a:defRPr sz="1700"/>
            </a:lvl1pPr>
            <a:lvl2pPr indent="-317500" lvl="1" marL="914400">
              <a:spcBef>
                <a:spcPts val="1900"/>
              </a:spcBef>
              <a:spcAft>
                <a:spcPts val="0"/>
              </a:spcAft>
              <a:buSzPts val="1400"/>
              <a:buChar char="○"/>
              <a:defRPr sz="1400"/>
            </a:lvl2pPr>
            <a:lvl3pPr indent="-317500" lvl="2" marL="1371600">
              <a:spcBef>
                <a:spcPts val="1900"/>
              </a:spcBef>
              <a:spcAft>
                <a:spcPts val="0"/>
              </a:spcAft>
              <a:buSzPts val="1400"/>
              <a:buChar char="■"/>
              <a:defRPr sz="1400"/>
            </a:lvl3pPr>
            <a:lvl4pPr indent="-317500" lvl="3" marL="1828800">
              <a:spcBef>
                <a:spcPts val="1900"/>
              </a:spcBef>
              <a:spcAft>
                <a:spcPts val="0"/>
              </a:spcAft>
              <a:buSzPts val="1400"/>
              <a:buChar char="●"/>
              <a:defRPr sz="1400"/>
            </a:lvl4pPr>
            <a:lvl5pPr indent="-317500" lvl="4" marL="2286000">
              <a:spcBef>
                <a:spcPts val="1900"/>
              </a:spcBef>
              <a:spcAft>
                <a:spcPts val="0"/>
              </a:spcAft>
              <a:buSzPts val="1400"/>
              <a:buChar char="○"/>
              <a:defRPr sz="1400"/>
            </a:lvl5pPr>
            <a:lvl6pPr indent="-317500" lvl="5" marL="2743200">
              <a:spcBef>
                <a:spcPts val="1900"/>
              </a:spcBef>
              <a:spcAft>
                <a:spcPts val="0"/>
              </a:spcAft>
              <a:buSzPts val="1400"/>
              <a:buChar char="■"/>
              <a:defRPr sz="1400"/>
            </a:lvl6pPr>
            <a:lvl7pPr indent="-317500" lvl="6" marL="3200400">
              <a:spcBef>
                <a:spcPts val="1900"/>
              </a:spcBef>
              <a:spcAft>
                <a:spcPts val="0"/>
              </a:spcAft>
              <a:buSzPts val="1400"/>
              <a:buChar char="●"/>
              <a:defRPr sz="1400"/>
            </a:lvl7pPr>
            <a:lvl8pPr indent="-317500" lvl="7" marL="3657600">
              <a:spcBef>
                <a:spcPts val="1900"/>
              </a:spcBef>
              <a:spcAft>
                <a:spcPts val="0"/>
              </a:spcAft>
              <a:buSzPts val="1400"/>
              <a:buChar char="○"/>
              <a:defRPr sz="1400"/>
            </a:lvl8pPr>
            <a:lvl9pPr indent="-317500" lvl="8" marL="4114800">
              <a:spcBef>
                <a:spcPts val="1900"/>
              </a:spcBef>
              <a:spcAft>
                <a:spcPts val="1900"/>
              </a:spcAft>
              <a:buSzPts val="1400"/>
              <a:buChar char="■"/>
              <a:defRPr sz="1400"/>
            </a:lvl9pPr>
          </a:lstStyle>
          <a:p/>
        </p:txBody>
      </p:sp>
      <p:sp>
        <p:nvSpPr>
          <p:cNvPr id="39" name="Google Shape;39;p5"/>
          <p:cNvSpPr txBox="1"/>
          <p:nvPr>
            <p:ph idx="2" type="body"/>
          </p:nvPr>
        </p:nvSpPr>
        <p:spPr>
          <a:xfrm>
            <a:off x="5798880" y="1519410"/>
            <a:ext cx="4800000" cy="3963300"/>
          </a:xfrm>
          <a:prstGeom prst="rect">
            <a:avLst/>
          </a:prstGeom>
        </p:spPr>
        <p:txBody>
          <a:bodyPr anchorCtr="0" anchor="t" bIns="109700" lIns="109700" spcFirstLastPara="1" rIns="109700" wrap="square" tIns="109700">
            <a:noAutofit/>
          </a:bodyPr>
          <a:lstStyle>
            <a:lvl1pPr indent="-336550" lvl="0" marL="457200">
              <a:spcBef>
                <a:spcPts val="0"/>
              </a:spcBef>
              <a:spcAft>
                <a:spcPts val="0"/>
              </a:spcAft>
              <a:buSzPts val="1700"/>
              <a:buChar char="●"/>
              <a:defRPr sz="1700"/>
            </a:lvl1pPr>
            <a:lvl2pPr indent="-317500" lvl="1" marL="914400">
              <a:spcBef>
                <a:spcPts val="1900"/>
              </a:spcBef>
              <a:spcAft>
                <a:spcPts val="0"/>
              </a:spcAft>
              <a:buSzPts val="1400"/>
              <a:buChar char="○"/>
              <a:defRPr sz="1400"/>
            </a:lvl2pPr>
            <a:lvl3pPr indent="-317500" lvl="2" marL="1371600">
              <a:spcBef>
                <a:spcPts val="1900"/>
              </a:spcBef>
              <a:spcAft>
                <a:spcPts val="0"/>
              </a:spcAft>
              <a:buSzPts val="1400"/>
              <a:buChar char="■"/>
              <a:defRPr sz="1400"/>
            </a:lvl3pPr>
            <a:lvl4pPr indent="-317500" lvl="3" marL="1828800">
              <a:spcBef>
                <a:spcPts val="1900"/>
              </a:spcBef>
              <a:spcAft>
                <a:spcPts val="0"/>
              </a:spcAft>
              <a:buSzPts val="1400"/>
              <a:buChar char="●"/>
              <a:defRPr sz="1400"/>
            </a:lvl4pPr>
            <a:lvl5pPr indent="-317500" lvl="4" marL="2286000">
              <a:spcBef>
                <a:spcPts val="1900"/>
              </a:spcBef>
              <a:spcAft>
                <a:spcPts val="0"/>
              </a:spcAft>
              <a:buSzPts val="1400"/>
              <a:buChar char="○"/>
              <a:defRPr sz="1400"/>
            </a:lvl5pPr>
            <a:lvl6pPr indent="-317500" lvl="5" marL="2743200">
              <a:spcBef>
                <a:spcPts val="1900"/>
              </a:spcBef>
              <a:spcAft>
                <a:spcPts val="0"/>
              </a:spcAft>
              <a:buSzPts val="1400"/>
              <a:buChar char="■"/>
              <a:defRPr sz="1400"/>
            </a:lvl6pPr>
            <a:lvl7pPr indent="-317500" lvl="6" marL="3200400">
              <a:spcBef>
                <a:spcPts val="1900"/>
              </a:spcBef>
              <a:spcAft>
                <a:spcPts val="0"/>
              </a:spcAft>
              <a:buSzPts val="1400"/>
              <a:buChar char="●"/>
              <a:defRPr sz="1400"/>
            </a:lvl7pPr>
            <a:lvl8pPr indent="-317500" lvl="7" marL="3657600">
              <a:spcBef>
                <a:spcPts val="1900"/>
              </a:spcBef>
              <a:spcAft>
                <a:spcPts val="0"/>
              </a:spcAft>
              <a:buSzPts val="1400"/>
              <a:buChar char="○"/>
              <a:defRPr sz="1400"/>
            </a:lvl8pPr>
            <a:lvl9pPr indent="-317500" lvl="8" marL="4114800">
              <a:spcBef>
                <a:spcPts val="1900"/>
              </a:spcBef>
              <a:spcAft>
                <a:spcPts val="1900"/>
              </a:spcAft>
              <a:buSzPts val="1400"/>
              <a:buChar char="■"/>
              <a:defRPr sz="1400"/>
            </a:lvl9pPr>
          </a:lstStyle>
          <a:p/>
        </p:txBody>
      </p:sp>
      <p:sp>
        <p:nvSpPr>
          <p:cNvPr id="40" name="Google Shape;40;p5"/>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type="title"/>
          </p:nvPr>
        </p:nvSpPr>
        <p:spPr>
          <a:xfrm>
            <a:off x="374040" y="534030"/>
            <a:ext cx="10224600" cy="849000"/>
          </a:xfrm>
          <a:prstGeom prst="rect">
            <a:avLst/>
          </a:prstGeom>
        </p:spPr>
        <p:txBody>
          <a:bodyPr anchorCtr="0" anchor="t" bIns="109700" lIns="109700" spcFirstLastPara="1" rIns="109700" wrap="square" tIns="1097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43" name="Google Shape;43;p6"/>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374040" y="666720"/>
            <a:ext cx="3369600" cy="906900"/>
          </a:xfrm>
          <a:prstGeom prst="rect">
            <a:avLst/>
          </a:prstGeom>
        </p:spPr>
        <p:txBody>
          <a:bodyPr anchorCtr="0" anchor="b" bIns="109700" lIns="109700" spcFirstLastPara="1" rIns="109700" wrap="square" tIns="109700">
            <a:noAutofit/>
          </a:bodyPr>
          <a:lstStyle>
            <a:lvl1pPr lvl="0">
              <a:spcBef>
                <a:spcPts val="0"/>
              </a:spcBef>
              <a:spcAft>
                <a:spcPts val="0"/>
              </a:spcAft>
              <a:buSzPts val="2900"/>
              <a:buNone/>
              <a:defRPr sz="2900"/>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46" name="Google Shape;46;p7"/>
          <p:cNvSpPr txBox="1"/>
          <p:nvPr>
            <p:ph idx="1" type="body"/>
          </p:nvPr>
        </p:nvSpPr>
        <p:spPr>
          <a:xfrm>
            <a:off x="374040" y="1667520"/>
            <a:ext cx="3369600" cy="3815400"/>
          </a:xfrm>
          <a:prstGeom prst="rect">
            <a:avLst/>
          </a:prstGeom>
        </p:spPr>
        <p:txBody>
          <a:bodyPr anchorCtr="0" anchor="t" bIns="109700" lIns="109700" spcFirstLastPara="1" rIns="109700" wrap="square" tIns="109700">
            <a:noAutofit/>
          </a:bodyPr>
          <a:lstStyle>
            <a:lvl1pPr indent="-317500" lvl="0" marL="457200">
              <a:spcBef>
                <a:spcPts val="0"/>
              </a:spcBef>
              <a:spcAft>
                <a:spcPts val="0"/>
              </a:spcAft>
              <a:buSzPts val="1400"/>
              <a:buChar char="●"/>
              <a:defRPr sz="1400"/>
            </a:lvl1pPr>
            <a:lvl2pPr indent="-317500" lvl="1" marL="914400">
              <a:spcBef>
                <a:spcPts val="1900"/>
              </a:spcBef>
              <a:spcAft>
                <a:spcPts val="0"/>
              </a:spcAft>
              <a:buSzPts val="1400"/>
              <a:buChar char="○"/>
              <a:defRPr sz="1400"/>
            </a:lvl2pPr>
            <a:lvl3pPr indent="-317500" lvl="2" marL="1371600">
              <a:spcBef>
                <a:spcPts val="1900"/>
              </a:spcBef>
              <a:spcAft>
                <a:spcPts val="0"/>
              </a:spcAft>
              <a:buSzPts val="1400"/>
              <a:buChar char="■"/>
              <a:defRPr sz="1400"/>
            </a:lvl3pPr>
            <a:lvl4pPr indent="-317500" lvl="3" marL="1828800">
              <a:spcBef>
                <a:spcPts val="1900"/>
              </a:spcBef>
              <a:spcAft>
                <a:spcPts val="0"/>
              </a:spcAft>
              <a:buSzPts val="1400"/>
              <a:buChar char="●"/>
              <a:defRPr sz="1400"/>
            </a:lvl4pPr>
            <a:lvl5pPr indent="-317500" lvl="4" marL="2286000">
              <a:spcBef>
                <a:spcPts val="1900"/>
              </a:spcBef>
              <a:spcAft>
                <a:spcPts val="0"/>
              </a:spcAft>
              <a:buSzPts val="1400"/>
              <a:buChar char="○"/>
              <a:defRPr sz="1400"/>
            </a:lvl5pPr>
            <a:lvl6pPr indent="-317500" lvl="5" marL="2743200">
              <a:spcBef>
                <a:spcPts val="1900"/>
              </a:spcBef>
              <a:spcAft>
                <a:spcPts val="0"/>
              </a:spcAft>
              <a:buSzPts val="1400"/>
              <a:buChar char="■"/>
              <a:defRPr sz="1400"/>
            </a:lvl6pPr>
            <a:lvl7pPr indent="-317500" lvl="6" marL="3200400">
              <a:spcBef>
                <a:spcPts val="1900"/>
              </a:spcBef>
              <a:spcAft>
                <a:spcPts val="0"/>
              </a:spcAft>
              <a:buSzPts val="1400"/>
              <a:buChar char="●"/>
              <a:defRPr sz="1400"/>
            </a:lvl7pPr>
            <a:lvl8pPr indent="-317500" lvl="7" marL="3657600">
              <a:spcBef>
                <a:spcPts val="1900"/>
              </a:spcBef>
              <a:spcAft>
                <a:spcPts val="0"/>
              </a:spcAft>
              <a:buSzPts val="1400"/>
              <a:buChar char="○"/>
              <a:defRPr sz="1400"/>
            </a:lvl8pPr>
            <a:lvl9pPr indent="-317500" lvl="8" marL="4114800">
              <a:spcBef>
                <a:spcPts val="1900"/>
              </a:spcBef>
              <a:spcAft>
                <a:spcPts val="1900"/>
              </a:spcAft>
              <a:buSzPts val="1400"/>
              <a:buChar char="■"/>
              <a:defRPr sz="1400"/>
            </a:lvl9pPr>
          </a:lstStyle>
          <a:p/>
        </p:txBody>
      </p:sp>
      <p:sp>
        <p:nvSpPr>
          <p:cNvPr id="47" name="Google Shape;47;p7"/>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588300" y="631620"/>
            <a:ext cx="6736200" cy="4908900"/>
          </a:xfrm>
          <a:prstGeom prst="rect">
            <a:avLst/>
          </a:prstGeom>
        </p:spPr>
        <p:txBody>
          <a:bodyPr anchorCtr="0" anchor="ctr" bIns="109700" lIns="109700" spcFirstLastPara="1" rIns="109700" wrap="square" tIns="109700">
            <a:noAutofit/>
          </a:bodyPr>
          <a:lstStyle>
            <a:lvl1pPr lvl="0">
              <a:spcBef>
                <a:spcPts val="0"/>
              </a:spcBef>
              <a:spcAft>
                <a:spcPts val="0"/>
              </a:spcAft>
              <a:buClr>
                <a:schemeClr val="dk2"/>
              </a:buClr>
              <a:buSzPts val="6500"/>
              <a:buNone/>
              <a:defRPr b="0" sz="6500">
                <a:solidFill>
                  <a:schemeClr val="dk2"/>
                </a:solidFill>
              </a:defRPr>
            </a:lvl1pPr>
            <a:lvl2pPr lvl="1">
              <a:spcBef>
                <a:spcPts val="0"/>
              </a:spcBef>
              <a:spcAft>
                <a:spcPts val="0"/>
              </a:spcAft>
              <a:buClr>
                <a:schemeClr val="dk2"/>
              </a:buClr>
              <a:buSzPts val="6500"/>
              <a:buNone/>
              <a:defRPr b="0" sz="6500">
                <a:solidFill>
                  <a:schemeClr val="dk2"/>
                </a:solidFill>
              </a:defRPr>
            </a:lvl2pPr>
            <a:lvl3pPr lvl="2">
              <a:spcBef>
                <a:spcPts val="0"/>
              </a:spcBef>
              <a:spcAft>
                <a:spcPts val="0"/>
              </a:spcAft>
              <a:buClr>
                <a:schemeClr val="dk2"/>
              </a:buClr>
              <a:buSzPts val="6500"/>
              <a:buNone/>
              <a:defRPr b="0" sz="6500">
                <a:solidFill>
                  <a:schemeClr val="dk2"/>
                </a:solidFill>
              </a:defRPr>
            </a:lvl3pPr>
            <a:lvl4pPr lvl="3">
              <a:spcBef>
                <a:spcPts val="0"/>
              </a:spcBef>
              <a:spcAft>
                <a:spcPts val="0"/>
              </a:spcAft>
              <a:buClr>
                <a:schemeClr val="dk2"/>
              </a:buClr>
              <a:buSzPts val="6500"/>
              <a:buNone/>
              <a:defRPr b="0" sz="6500">
                <a:solidFill>
                  <a:schemeClr val="dk2"/>
                </a:solidFill>
              </a:defRPr>
            </a:lvl4pPr>
            <a:lvl5pPr lvl="4">
              <a:spcBef>
                <a:spcPts val="0"/>
              </a:spcBef>
              <a:spcAft>
                <a:spcPts val="0"/>
              </a:spcAft>
              <a:buClr>
                <a:schemeClr val="dk2"/>
              </a:buClr>
              <a:buSzPts val="6500"/>
              <a:buNone/>
              <a:defRPr b="0" sz="6500">
                <a:solidFill>
                  <a:schemeClr val="dk2"/>
                </a:solidFill>
              </a:defRPr>
            </a:lvl5pPr>
            <a:lvl6pPr lvl="5">
              <a:spcBef>
                <a:spcPts val="0"/>
              </a:spcBef>
              <a:spcAft>
                <a:spcPts val="0"/>
              </a:spcAft>
              <a:buClr>
                <a:schemeClr val="dk2"/>
              </a:buClr>
              <a:buSzPts val="6500"/>
              <a:buNone/>
              <a:defRPr b="0" sz="6500">
                <a:solidFill>
                  <a:schemeClr val="dk2"/>
                </a:solidFill>
              </a:defRPr>
            </a:lvl6pPr>
            <a:lvl7pPr lvl="6">
              <a:spcBef>
                <a:spcPts val="0"/>
              </a:spcBef>
              <a:spcAft>
                <a:spcPts val="0"/>
              </a:spcAft>
              <a:buClr>
                <a:schemeClr val="dk2"/>
              </a:buClr>
              <a:buSzPts val="6500"/>
              <a:buNone/>
              <a:defRPr b="0" sz="6500">
                <a:solidFill>
                  <a:schemeClr val="dk2"/>
                </a:solidFill>
              </a:defRPr>
            </a:lvl7pPr>
            <a:lvl8pPr lvl="7">
              <a:spcBef>
                <a:spcPts val="0"/>
              </a:spcBef>
              <a:spcAft>
                <a:spcPts val="0"/>
              </a:spcAft>
              <a:buClr>
                <a:schemeClr val="dk2"/>
              </a:buClr>
              <a:buSzPts val="6500"/>
              <a:buNone/>
              <a:defRPr b="0" sz="6500">
                <a:solidFill>
                  <a:schemeClr val="dk2"/>
                </a:solidFill>
              </a:defRPr>
            </a:lvl8pPr>
            <a:lvl9pPr lvl="8">
              <a:spcBef>
                <a:spcPts val="0"/>
              </a:spcBef>
              <a:spcAft>
                <a:spcPts val="0"/>
              </a:spcAft>
              <a:buClr>
                <a:schemeClr val="dk2"/>
              </a:buClr>
              <a:buSzPts val="6500"/>
              <a:buNone/>
              <a:defRPr b="0" sz="6500">
                <a:solidFill>
                  <a:schemeClr val="dk2"/>
                </a:solidFill>
              </a:defRPr>
            </a:lvl9pPr>
          </a:lstStyle>
          <a:p/>
        </p:txBody>
      </p:sp>
      <p:sp>
        <p:nvSpPr>
          <p:cNvPr id="50" name="Google Shape;50;p8"/>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p:nvPr/>
        </p:nvSpPr>
        <p:spPr>
          <a:xfrm>
            <a:off x="5486400" y="0"/>
            <a:ext cx="5486400" cy="6172200"/>
          </a:xfrm>
          <a:prstGeom prst="rect">
            <a:avLst/>
          </a:prstGeom>
          <a:solidFill>
            <a:schemeClr val="accent3"/>
          </a:solidFill>
          <a:ln>
            <a:noFill/>
          </a:ln>
        </p:spPr>
        <p:txBody>
          <a:bodyPr anchorCtr="0" anchor="ctr" bIns="109700" lIns="109700" spcFirstLastPara="1" rIns="109700" wrap="square" tIns="109700">
            <a:noAutofit/>
          </a:bodyPr>
          <a:lstStyle/>
          <a:p>
            <a:pPr indent="0" lvl="0" marL="0" rtl="0" algn="l">
              <a:spcBef>
                <a:spcPts val="0"/>
              </a:spcBef>
              <a:spcAft>
                <a:spcPts val="0"/>
              </a:spcAft>
              <a:buNone/>
            </a:pPr>
            <a:r>
              <a:t/>
            </a:r>
            <a:endParaRPr/>
          </a:p>
        </p:txBody>
      </p:sp>
      <p:cxnSp>
        <p:nvCxnSpPr>
          <p:cNvPr id="53" name="Google Shape;53;p9"/>
          <p:cNvCxnSpPr/>
          <p:nvPr/>
        </p:nvCxnSpPr>
        <p:spPr>
          <a:xfrm>
            <a:off x="6035610" y="5394600"/>
            <a:ext cx="561900" cy="0"/>
          </a:xfrm>
          <a:prstGeom prst="straightConnector1">
            <a:avLst/>
          </a:prstGeom>
          <a:noFill/>
          <a:ln cap="flat" cmpd="sng" w="19050">
            <a:solidFill>
              <a:schemeClr val="lt1"/>
            </a:solidFill>
            <a:prstDash val="solid"/>
            <a:round/>
            <a:headEnd len="sm" w="sm" type="none"/>
            <a:tailEnd len="sm" w="sm" type="none"/>
          </a:ln>
        </p:spPr>
      </p:cxnSp>
      <p:sp>
        <p:nvSpPr>
          <p:cNvPr id="54" name="Google Shape;54;p9"/>
          <p:cNvSpPr txBox="1"/>
          <p:nvPr>
            <p:ph type="title"/>
          </p:nvPr>
        </p:nvSpPr>
        <p:spPr>
          <a:xfrm>
            <a:off x="318600" y="1247610"/>
            <a:ext cx="4854300" cy="2010900"/>
          </a:xfrm>
          <a:prstGeom prst="rect">
            <a:avLst/>
          </a:prstGeom>
        </p:spPr>
        <p:txBody>
          <a:bodyPr anchorCtr="0" anchor="b" bIns="109700" lIns="109700" spcFirstLastPara="1" rIns="109700" wrap="square" tIns="10970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55" name="Google Shape;55;p9"/>
          <p:cNvSpPr txBox="1"/>
          <p:nvPr>
            <p:ph idx="1" type="subTitle"/>
          </p:nvPr>
        </p:nvSpPr>
        <p:spPr>
          <a:xfrm>
            <a:off x="318600" y="3272250"/>
            <a:ext cx="4854300" cy="1482000"/>
          </a:xfrm>
          <a:prstGeom prst="rect">
            <a:avLst/>
          </a:prstGeom>
        </p:spPr>
        <p:txBody>
          <a:bodyPr anchorCtr="0" anchor="t" bIns="109700" lIns="109700" spcFirstLastPara="1" rIns="109700" wrap="square" tIns="10970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6" name="Google Shape;56;p9"/>
          <p:cNvSpPr txBox="1"/>
          <p:nvPr>
            <p:ph idx="2" type="body"/>
          </p:nvPr>
        </p:nvSpPr>
        <p:spPr>
          <a:xfrm>
            <a:off x="5927400" y="869040"/>
            <a:ext cx="4604400" cy="4434000"/>
          </a:xfrm>
          <a:prstGeom prst="rect">
            <a:avLst/>
          </a:prstGeom>
        </p:spPr>
        <p:txBody>
          <a:bodyPr anchorCtr="0" anchor="ctr" bIns="109700" lIns="109700" spcFirstLastPara="1" rIns="109700" wrap="square" tIns="109700">
            <a:noAutofit/>
          </a:bodyPr>
          <a:lstStyle>
            <a:lvl1pPr indent="-368300" lvl="0" marL="457200">
              <a:spcBef>
                <a:spcPts val="0"/>
              </a:spcBef>
              <a:spcAft>
                <a:spcPts val="0"/>
              </a:spcAft>
              <a:buClr>
                <a:schemeClr val="lt1"/>
              </a:buClr>
              <a:buSzPts val="2200"/>
              <a:buChar char="●"/>
              <a:defRPr>
                <a:solidFill>
                  <a:schemeClr val="lt1"/>
                </a:solidFill>
              </a:defRPr>
            </a:lvl1pPr>
            <a:lvl2pPr indent="-336550" lvl="1" marL="914400">
              <a:spcBef>
                <a:spcPts val="1900"/>
              </a:spcBef>
              <a:spcAft>
                <a:spcPts val="0"/>
              </a:spcAft>
              <a:buClr>
                <a:schemeClr val="lt1"/>
              </a:buClr>
              <a:buSzPts val="1700"/>
              <a:buChar char="○"/>
              <a:defRPr>
                <a:solidFill>
                  <a:schemeClr val="lt1"/>
                </a:solidFill>
              </a:defRPr>
            </a:lvl2pPr>
            <a:lvl3pPr indent="-336550" lvl="2" marL="1371600">
              <a:spcBef>
                <a:spcPts val="1900"/>
              </a:spcBef>
              <a:spcAft>
                <a:spcPts val="0"/>
              </a:spcAft>
              <a:buClr>
                <a:schemeClr val="lt1"/>
              </a:buClr>
              <a:buSzPts val="1700"/>
              <a:buChar char="■"/>
              <a:defRPr>
                <a:solidFill>
                  <a:schemeClr val="lt1"/>
                </a:solidFill>
              </a:defRPr>
            </a:lvl3pPr>
            <a:lvl4pPr indent="-336550" lvl="3" marL="1828800">
              <a:spcBef>
                <a:spcPts val="1900"/>
              </a:spcBef>
              <a:spcAft>
                <a:spcPts val="0"/>
              </a:spcAft>
              <a:buClr>
                <a:schemeClr val="lt1"/>
              </a:buClr>
              <a:buSzPts val="1700"/>
              <a:buChar char="●"/>
              <a:defRPr>
                <a:solidFill>
                  <a:schemeClr val="lt1"/>
                </a:solidFill>
              </a:defRPr>
            </a:lvl4pPr>
            <a:lvl5pPr indent="-336550" lvl="4" marL="2286000">
              <a:spcBef>
                <a:spcPts val="1900"/>
              </a:spcBef>
              <a:spcAft>
                <a:spcPts val="0"/>
              </a:spcAft>
              <a:buClr>
                <a:schemeClr val="lt1"/>
              </a:buClr>
              <a:buSzPts val="1700"/>
              <a:buChar char="○"/>
              <a:defRPr>
                <a:solidFill>
                  <a:schemeClr val="lt1"/>
                </a:solidFill>
              </a:defRPr>
            </a:lvl5pPr>
            <a:lvl6pPr indent="-336550" lvl="5" marL="2743200">
              <a:spcBef>
                <a:spcPts val="1900"/>
              </a:spcBef>
              <a:spcAft>
                <a:spcPts val="0"/>
              </a:spcAft>
              <a:buClr>
                <a:schemeClr val="lt1"/>
              </a:buClr>
              <a:buSzPts val="1700"/>
              <a:buChar char="■"/>
              <a:defRPr>
                <a:solidFill>
                  <a:schemeClr val="lt1"/>
                </a:solidFill>
              </a:defRPr>
            </a:lvl6pPr>
            <a:lvl7pPr indent="-336550" lvl="6" marL="3200400">
              <a:spcBef>
                <a:spcPts val="1900"/>
              </a:spcBef>
              <a:spcAft>
                <a:spcPts val="0"/>
              </a:spcAft>
              <a:buClr>
                <a:schemeClr val="lt1"/>
              </a:buClr>
              <a:buSzPts val="1700"/>
              <a:buChar char="●"/>
              <a:defRPr>
                <a:solidFill>
                  <a:schemeClr val="lt1"/>
                </a:solidFill>
              </a:defRPr>
            </a:lvl7pPr>
            <a:lvl8pPr indent="-336550" lvl="7" marL="3657600">
              <a:spcBef>
                <a:spcPts val="1900"/>
              </a:spcBef>
              <a:spcAft>
                <a:spcPts val="0"/>
              </a:spcAft>
              <a:buClr>
                <a:schemeClr val="lt1"/>
              </a:buClr>
              <a:buSzPts val="1700"/>
              <a:buChar char="○"/>
              <a:defRPr>
                <a:solidFill>
                  <a:schemeClr val="lt1"/>
                </a:solidFill>
              </a:defRPr>
            </a:lvl8pPr>
            <a:lvl9pPr indent="-336550" lvl="8" marL="4114800">
              <a:spcBef>
                <a:spcPts val="1900"/>
              </a:spcBef>
              <a:spcAft>
                <a:spcPts val="1900"/>
              </a:spcAft>
              <a:buClr>
                <a:schemeClr val="lt1"/>
              </a:buClr>
              <a:buSzPts val="1700"/>
              <a:buChar char="■"/>
              <a:defRPr>
                <a:solidFill>
                  <a:schemeClr val="lt1"/>
                </a:solidFill>
              </a:defRPr>
            </a:lvl9pPr>
          </a:lstStyle>
          <a:p/>
        </p:txBody>
      </p:sp>
      <p:sp>
        <p:nvSpPr>
          <p:cNvPr id="57" name="Google Shape;57;p9"/>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8" name="Shape 58"/>
        <p:cNvGrpSpPr/>
        <p:nvPr/>
      </p:nvGrpSpPr>
      <p:grpSpPr>
        <a:xfrm>
          <a:off x="0" y="0"/>
          <a:ext cx="0" cy="0"/>
          <a:chOff x="0" y="0"/>
          <a:chExt cx="0" cy="0"/>
        </a:xfrm>
      </p:grpSpPr>
      <p:sp>
        <p:nvSpPr>
          <p:cNvPr id="59" name="Google Shape;59;p10"/>
          <p:cNvSpPr txBox="1"/>
          <p:nvPr>
            <p:ph idx="1" type="body"/>
          </p:nvPr>
        </p:nvSpPr>
        <p:spPr>
          <a:xfrm>
            <a:off x="374040" y="5076870"/>
            <a:ext cx="7198500" cy="718500"/>
          </a:xfrm>
          <a:prstGeom prst="rect">
            <a:avLst/>
          </a:prstGeom>
        </p:spPr>
        <p:txBody>
          <a:bodyPr anchorCtr="0" anchor="ctr" bIns="109700" lIns="109700" spcFirstLastPara="1" rIns="109700" wrap="square" tIns="109700">
            <a:noAutofit/>
          </a:bodyPr>
          <a:lstStyle>
            <a:lvl1pPr indent="-228600" lvl="0" marL="457200">
              <a:lnSpc>
                <a:spcPct val="100000"/>
              </a:lnSpc>
              <a:spcBef>
                <a:spcPts val="0"/>
              </a:spcBef>
              <a:spcAft>
                <a:spcPts val="0"/>
              </a:spcAft>
              <a:buSzPts val="2900"/>
              <a:buFont typeface="PT Sans Narrow"/>
              <a:buNone/>
              <a:defRPr sz="2900">
                <a:latin typeface="PT Sans Narrow"/>
                <a:ea typeface="PT Sans Narrow"/>
                <a:cs typeface="PT Sans Narrow"/>
                <a:sym typeface="PT Sans Narrow"/>
              </a:defRPr>
            </a:lvl1pPr>
          </a:lstStyle>
          <a:p/>
        </p:txBody>
      </p:sp>
      <p:sp>
        <p:nvSpPr>
          <p:cNvPr id="60" name="Google Shape;60;p10"/>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11" name="Shape 11"/>
        <p:cNvGrpSpPr/>
        <p:nvPr/>
      </p:nvGrpSpPr>
      <p:grpSpPr>
        <a:xfrm>
          <a:off x="0" y="0"/>
          <a:ext cx="0" cy="0"/>
          <a:chOff x="0" y="0"/>
          <a:chExt cx="0" cy="0"/>
        </a:xfrm>
      </p:grpSpPr>
      <p:sp>
        <p:nvSpPr>
          <p:cNvPr id="12" name="Google Shape;12;p1"/>
          <p:cNvSpPr txBox="1"/>
          <p:nvPr>
            <p:ph type="title"/>
          </p:nvPr>
        </p:nvSpPr>
        <p:spPr>
          <a:xfrm>
            <a:off x="374040" y="534030"/>
            <a:ext cx="10224600" cy="849000"/>
          </a:xfrm>
          <a:prstGeom prst="rect">
            <a:avLst/>
          </a:prstGeom>
          <a:noFill/>
          <a:ln>
            <a:noFill/>
          </a:ln>
        </p:spPr>
        <p:txBody>
          <a:bodyPr anchorCtr="0" anchor="t" bIns="109700" lIns="109700" spcFirstLastPara="1" rIns="109700" wrap="square" tIns="109700">
            <a:noAutofit/>
          </a:bodyPr>
          <a:lstStyle>
            <a:lvl1pPr lvl="0">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300"/>
              <a:buFont typeface="PT Sans Narrow"/>
              <a:buNone/>
              <a:defRPr b="1" sz="4300">
                <a:solidFill>
                  <a:schemeClr val="accent1"/>
                </a:solidFill>
                <a:latin typeface="PT Sans Narrow"/>
                <a:ea typeface="PT Sans Narrow"/>
                <a:cs typeface="PT Sans Narrow"/>
                <a:sym typeface="PT Sans Narrow"/>
              </a:defRPr>
            </a:lvl9pPr>
          </a:lstStyle>
          <a:p/>
        </p:txBody>
      </p:sp>
      <p:sp>
        <p:nvSpPr>
          <p:cNvPr id="13" name="Google Shape;13;p1"/>
          <p:cNvSpPr txBox="1"/>
          <p:nvPr>
            <p:ph idx="1" type="body"/>
          </p:nvPr>
        </p:nvSpPr>
        <p:spPr>
          <a:xfrm>
            <a:off x="374040" y="1519590"/>
            <a:ext cx="10224600" cy="3963300"/>
          </a:xfrm>
          <a:prstGeom prst="rect">
            <a:avLst/>
          </a:prstGeom>
          <a:noFill/>
          <a:ln>
            <a:noFill/>
          </a:ln>
        </p:spPr>
        <p:txBody>
          <a:bodyPr anchorCtr="0" anchor="t" bIns="109700" lIns="109700" spcFirstLastPara="1" rIns="109700" wrap="square" tIns="109700">
            <a:noAutofit/>
          </a:bodyPr>
          <a:lstStyle>
            <a:lvl1pPr indent="-368300" lvl="0" marL="457200">
              <a:lnSpc>
                <a:spcPct val="115000"/>
              </a:lnSpc>
              <a:spcBef>
                <a:spcPts val="0"/>
              </a:spcBef>
              <a:spcAft>
                <a:spcPts val="0"/>
              </a:spcAft>
              <a:buClr>
                <a:schemeClr val="dk2"/>
              </a:buClr>
              <a:buSzPts val="2200"/>
              <a:buFont typeface="Open Sans"/>
              <a:buChar char="●"/>
              <a:defRPr sz="2200">
                <a:solidFill>
                  <a:schemeClr val="dk2"/>
                </a:solidFill>
                <a:latin typeface="Open Sans"/>
                <a:ea typeface="Open Sans"/>
                <a:cs typeface="Open Sans"/>
                <a:sym typeface="Open Sans"/>
              </a:defRPr>
            </a:lvl1pPr>
            <a:lvl2pPr indent="-336550" lvl="1" marL="914400">
              <a:lnSpc>
                <a:spcPct val="115000"/>
              </a:lnSpc>
              <a:spcBef>
                <a:spcPts val="1900"/>
              </a:spcBef>
              <a:spcAft>
                <a:spcPts val="0"/>
              </a:spcAft>
              <a:buClr>
                <a:schemeClr val="dk2"/>
              </a:buClr>
              <a:buSzPts val="1700"/>
              <a:buFont typeface="Open Sans"/>
              <a:buChar char="○"/>
              <a:defRPr sz="1700">
                <a:solidFill>
                  <a:schemeClr val="dk2"/>
                </a:solidFill>
                <a:latin typeface="Open Sans"/>
                <a:ea typeface="Open Sans"/>
                <a:cs typeface="Open Sans"/>
                <a:sym typeface="Open Sans"/>
              </a:defRPr>
            </a:lvl2pPr>
            <a:lvl3pPr indent="-336550" lvl="2" marL="1371600">
              <a:lnSpc>
                <a:spcPct val="115000"/>
              </a:lnSpc>
              <a:spcBef>
                <a:spcPts val="1900"/>
              </a:spcBef>
              <a:spcAft>
                <a:spcPts val="0"/>
              </a:spcAft>
              <a:buClr>
                <a:schemeClr val="dk2"/>
              </a:buClr>
              <a:buSzPts val="1700"/>
              <a:buFont typeface="Open Sans"/>
              <a:buChar char="■"/>
              <a:defRPr sz="1700">
                <a:solidFill>
                  <a:schemeClr val="dk2"/>
                </a:solidFill>
                <a:latin typeface="Open Sans"/>
                <a:ea typeface="Open Sans"/>
                <a:cs typeface="Open Sans"/>
                <a:sym typeface="Open Sans"/>
              </a:defRPr>
            </a:lvl3pPr>
            <a:lvl4pPr indent="-336550" lvl="3" marL="1828800">
              <a:lnSpc>
                <a:spcPct val="115000"/>
              </a:lnSpc>
              <a:spcBef>
                <a:spcPts val="1900"/>
              </a:spcBef>
              <a:spcAft>
                <a:spcPts val="0"/>
              </a:spcAft>
              <a:buClr>
                <a:schemeClr val="dk2"/>
              </a:buClr>
              <a:buSzPts val="1700"/>
              <a:buFont typeface="Open Sans"/>
              <a:buChar char="●"/>
              <a:defRPr sz="1700">
                <a:solidFill>
                  <a:schemeClr val="dk2"/>
                </a:solidFill>
                <a:latin typeface="Open Sans"/>
                <a:ea typeface="Open Sans"/>
                <a:cs typeface="Open Sans"/>
                <a:sym typeface="Open Sans"/>
              </a:defRPr>
            </a:lvl4pPr>
            <a:lvl5pPr indent="-336550" lvl="4" marL="2286000">
              <a:lnSpc>
                <a:spcPct val="115000"/>
              </a:lnSpc>
              <a:spcBef>
                <a:spcPts val="1900"/>
              </a:spcBef>
              <a:spcAft>
                <a:spcPts val="0"/>
              </a:spcAft>
              <a:buClr>
                <a:schemeClr val="dk2"/>
              </a:buClr>
              <a:buSzPts val="1700"/>
              <a:buFont typeface="Open Sans"/>
              <a:buChar char="○"/>
              <a:defRPr sz="1700">
                <a:solidFill>
                  <a:schemeClr val="dk2"/>
                </a:solidFill>
                <a:latin typeface="Open Sans"/>
                <a:ea typeface="Open Sans"/>
                <a:cs typeface="Open Sans"/>
                <a:sym typeface="Open Sans"/>
              </a:defRPr>
            </a:lvl5pPr>
            <a:lvl6pPr indent="-336550" lvl="5" marL="2743200">
              <a:lnSpc>
                <a:spcPct val="115000"/>
              </a:lnSpc>
              <a:spcBef>
                <a:spcPts val="1900"/>
              </a:spcBef>
              <a:spcAft>
                <a:spcPts val="0"/>
              </a:spcAft>
              <a:buClr>
                <a:schemeClr val="dk2"/>
              </a:buClr>
              <a:buSzPts val="1700"/>
              <a:buFont typeface="Open Sans"/>
              <a:buChar char="■"/>
              <a:defRPr sz="1700">
                <a:solidFill>
                  <a:schemeClr val="dk2"/>
                </a:solidFill>
                <a:latin typeface="Open Sans"/>
                <a:ea typeface="Open Sans"/>
                <a:cs typeface="Open Sans"/>
                <a:sym typeface="Open Sans"/>
              </a:defRPr>
            </a:lvl6pPr>
            <a:lvl7pPr indent="-336550" lvl="6" marL="3200400">
              <a:lnSpc>
                <a:spcPct val="115000"/>
              </a:lnSpc>
              <a:spcBef>
                <a:spcPts val="1900"/>
              </a:spcBef>
              <a:spcAft>
                <a:spcPts val="0"/>
              </a:spcAft>
              <a:buClr>
                <a:schemeClr val="dk2"/>
              </a:buClr>
              <a:buSzPts val="1700"/>
              <a:buFont typeface="Open Sans"/>
              <a:buChar char="●"/>
              <a:defRPr sz="1700">
                <a:solidFill>
                  <a:schemeClr val="dk2"/>
                </a:solidFill>
                <a:latin typeface="Open Sans"/>
                <a:ea typeface="Open Sans"/>
                <a:cs typeface="Open Sans"/>
                <a:sym typeface="Open Sans"/>
              </a:defRPr>
            </a:lvl7pPr>
            <a:lvl8pPr indent="-336550" lvl="7" marL="3657600">
              <a:lnSpc>
                <a:spcPct val="115000"/>
              </a:lnSpc>
              <a:spcBef>
                <a:spcPts val="1900"/>
              </a:spcBef>
              <a:spcAft>
                <a:spcPts val="0"/>
              </a:spcAft>
              <a:buClr>
                <a:schemeClr val="dk2"/>
              </a:buClr>
              <a:buSzPts val="1700"/>
              <a:buFont typeface="Open Sans"/>
              <a:buChar char="○"/>
              <a:defRPr sz="1700">
                <a:solidFill>
                  <a:schemeClr val="dk2"/>
                </a:solidFill>
                <a:latin typeface="Open Sans"/>
                <a:ea typeface="Open Sans"/>
                <a:cs typeface="Open Sans"/>
                <a:sym typeface="Open Sans"/>
              </a:defRPr>
            </a:lvl8pPr>
            <a:lvl9pPr indent="-336550" lvl="8" marL="4114800">
              <a:lnSpc>
                <a:spcPct val="115000"/>
              </a:lnSpc>
              <a:spcBef>
                <a:spcPts val="1900"/>
              </a:spcBef>
              <a:spcAft>
                <a:spcPts val="1900"/>
              </a:spcAft>
              <a:buClr>
                <a:schemeClr val="dk2"/>
              </a:buClr>
              <a:buSzPts val="1700"/>
              <a:buFont typeface="Open Sans"/>
              <a:buChar char="■"/>
              <a:defRPr sz="1700">
                <a:solidFill>
                  <a:schemeClr val="dk2"/>
                </a:solidFill>
                <a:latin typeface="Open Sans"/>
                <a:ea typeface="Open Sans"/>
                <a:cs typeface="Open Sans"/>
                <a:sym typeface="Open Sans"/>
              </a:defRPr>
            </a:lvl9pPr>
          </a:lstStyle>
          <a:p/>
        </p:txBody>
      </p:sp>
      <p:sp>
        <p:nvSpPr>
          <p:cNvPr id="14" name="Google Shape;14;p1"/>
          <p:cNvSpPr txBox="1"/>
          <p:nvPr>
            <p:ph idx="12" type="sldNum"/>
          </p:nvPr>
        </p:nvSpPr>
        <p:spPr>
          <a:xfrm>
            <a:off x="10166949" y="5595860"/>
            <a:ext cx="658500" cy="472200"/>
          </a:xfrm>
          <a:prstGeom prst="rect">
            <a:avLst/>
          </a:prstGeom>
          <a:noFill/>
          <a:ln>
            <a:noFill/>
          </a:ln>
        </p:spPr>
        <p:txBody>
          <a:bodyPr anchorCtr="0" anchor="ctr" bIns="109700" lIns="109700" spcFirstLastPara="1" rIns="109700" wrap="square" tIns="109700">
            <a:noAutofit/>
          </a:bodyPr>
          <a:lstStyle>
            <a:lvl1pPr lvl="0" algn="r">
              <a:buNone/>
              <a:defRPr sz="1200">
                <a:solidFill>
                  <a:schemeClr val="dk2"/>
                </a:solidFill>
                <a:latin typeface="Open Sans"/>
                <a:ea typeface="Open Sans"/>
                <a:cs typeface="Open Sans"/>
                <a:sym typeface="Open Sans"/>
              </a:defRPr>
            </a:lvl1pPr>
            <a:lvl2pPr lvl="1" algn="r">
              <a:buNone/>
              <a:defRPr sz="1200">
                <a:solidFill>
                  <a:schemeClr val="dk2"/>
                </a:solidFill>
                <a:latin typeface="Open Sans"/>
                <a:ea typeface="Open Sans"/>
                <a:cs typeface="Open Sans"/>
                <a:sym typeface="Open Sans"/>
              </a:defRPr>
            </a:lvl2pPr>
            <a:lvl3pPr lvl="2" algn="r">
              <a:buNone/>
              <a:defRPr sz="1200">
                <a:solidFill>
                  <a:schemeClr val="dk2"/>
                </a:solidFill>
                <a:latin typeface="Open Sans"/>
                <a:ea typeface="Open Sans"/>
                <a:cs typeface="Open Sans"/>
                <a:sym typeface="Open Sans"/>
              </a:defRPr>
            </a:lvl3pPr>
            <a:lvl4pPr lvl="3" algn="r">
              <a:buNone/>
              <a:defRPr sz="1200">
                <a:solidFill>
                  <a:schemeClr val="dk2"/>
                </a:solidFill>
                <a:latin typeface="Open Sans"/>
                <a:ea typeface="Open Sans"/>
                <a:cs typeface="Open Sans"/>
                <a:sym typeface="Open Sans"/>
              </a:defRPr>
            </a:lvl4pPr>
            <a:lvl5pPr lvl="4" algn="r">
              <a:buNone/>
              <a:defRPr sz="1200">
                <a:solidFill>
                  <a:schemeClr val="dk2"/>
                </a:solidFill>
                <a:latin typeface="Open Sans"/>
                <a:ea typeface="Open Sans"/>
                <a:cs typeface="Open Sans"/>
                <a:sym typeface="Open Sans"/>
              </a:defRPr>
            </a:lvl5pPr>
            <a:lvl6pPr lvl="5" algn="r">
              <a:buNone/>
              <a:defRPr sz="1200">
                <a:solidFill>
                  <a:schemeClr val="dk2"/>
                </a:solidFill>
                <a:latin typeface="Open Sans"/>
                <a:ea typeface="Open Sans"/>
                <a:cs typeface="Open Sans"/>
                <a:sym typeface="Open Sans"/>
              </a:defRPr>
            </a:lvl6pPr>
            <a:lvl7pPr lvl="6" algn="r">
              <a:buNone/>
              <a:defRPr sz="1200">
                <a:solidFill>
                  <a:schemeClr val="dk2"/>
                </a:solidFill>
                <a:latin typeface="Open Sans"/>
                <a:ea typeface="Open Sans"/>
                <a:cs typeface="Open Sans"/>
                <a:sym typeface="Open Sans"/>
              </a:defRPr>
            </a:lvl7pPr>
            <a:lvl8pPr lvl="7" algn="r">
              <a:buNone/>
              <a:defRPr sz="1200">
                <a:solidFill>
                  <a:schemeClr val="dk2"/>
                </a:solidFill>
                <a:latin typeface="Open Sans"/>
                <a:ea typeface="Open Sans"/>
                <a:cs typeface="Open Sans"/>
                <a:sym typeface="Open Sans"/>
              </a:defRPr>
            </a:lvl8pPr>
            <a:lvl9pPr lvl="8" algn="r">
              <a:buNone/>
              <a:defRPr sz="12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rive.google.com/open?id=1QxOh7ymDt6mNNL9h87L8QyjFDZik3WGg" TargetMode="External"/><Relationship Id="rId4" Type="http://schemas.openxmlformats.org/officeDocument/2006/relationships/hyperlink" Target="https://drive.google.com/open?id=1QxOh7ymDt6mNNL9h87L8QyjFDZik3WGg" TargetMode="External"/><Relationship Id="rId5" Type="http://schemas.openxmlformats.org/officeDocument/2006/relationships/hyperlink" Target="https://drive.google.com/open?id=1aU68aYM0tp8UcABd2c6G8l8A1cGqRr-A" TargetMode="External"/><Relationship Id="rId6" Type="http://schemas.openxmlformats.org/officeDocument/2006/relationships/hyperlink" Target="https://drive.google.com/open?id=1aU68aYM0tp8UcABd2c6G8l8A1cGqRr-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drive.google.com/file/d/1-FJQf6B3jAovJmM4MSSPkBG35FDMSiYQ/view" TargetMode="Externa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drive.google.com/file/d/1qagUM8gUcuETPJHsoyojIvWpbYaAVESj/view"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drive.google.com/file/d/1-DR_Gz-B2XmB_xyIw3--TLSHqUK-kDcD/view" TargetMode="Externa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drive.google.com/file/d/1EStWBIo60FpGmwEawAARpMw1VkdiJL08/view" TargetMode="Externa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498346" y="410593"/>
            <a:ext cx="9976200" cy="591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latin typeface="Roboto"/>
                <a:ea typeface="Roboto"/>
                <a:cs typeface="Roboto"/>
                <a:sym typeface="Roboto"/>
              </a:rPr>
              <a:t>AI HACKATHON 2019</a:t>
            </a:r>
            <a:endParaRPr>
              <a:latin typeface="Roboto"/>
              <a:ea typeface="Roboto"/>
              <a:cs typeface="Roboto"/>
              <a:sym typeface="Roboto"/>
            </a:endParaRPr>
          </a:p>
        </p:txBody>
      </p:sp>
      <p:sp>
        <p:nvSpPr>
          <p:cNvPr id="101" name="Google Shape;101;p17"/>
          <p:cNvSpPr txBox="1"/>
          <p:nvPr>
            <p:ph idx="4294967295" type="subTitle"/>
          </p:nvPr>
        </p:nvSpPr>
        <p:spPr>
          <a:xfrm>
            <a:off x="3091663" y="2006533"/>
            <a:ext cx="5224200" cy="341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Trebuchet MS"/>
              <a:buNone/>
            </a:pPr>
            <a:r>
              <a:rPr i="0" lang="en-US" sz="1800" u="none" cap="none" strike="noStrike">
                <a:solidFill>
                  <a:schemeClr val="dk2"/>
                </a:solidFill>
                <a:latin typeface="Roboto"/>
                <a:ea typeface="Roboto"/>
                <a:cs typeface="Roboto"/>
                <a:sym typeface="Roboto"/>
              </a:rPr>
              <a:t>           </a:t>
            </a:r>
            <a:r>
              <a:rPr lang="en-US">
                <a:latin typeface="Roboto"/>
                <a:ea typeface="Roboto"/>
                <a:cs typeface="Roboto"/>
                <a:sym typeface="Roboto"/>
              </a:rPr>
              <a:t>Grading of Onion in Real-time</a:t>
            </a:r>
            <a:endParaRPr>
              <a:latin typeface="Roboto"/>
              <a:ea typeface="Roboto"/>
              <a:cs typeface="Roboto"/>
              <a:sym typeface="Roboto"/>
            </a:endParaRPr>
          </a:p>
        </p:txBody>
      </p:sp>
      <p:sp>
        <p:nvSpPr>
          <p:cNvPr id="102" name="Google Shape;102;p17"/>
          <p:cNvSpPr txBox="1"/>
          <p:nvPr/>
        </p:nvSpPr>
        <p:spPr>
          <a:xfrm>
            <a:off x="4238950" y="2347925"/>
            <a:ext cx="24981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Trebuchet MS"/>
              <a:buNone/>
            </a:pPr>
            <a:r>
              <a:rPr b="1" lang="en-US" sz="1800">
                <a:solidFill>
                  <a:schemeClr val="dk2"/>
                </a:solidFill>
                <a:latin typeface="Roboto"/>
                <a:ea typeface="Roboto"/>
                <a:cs typeface="Roboto"/>
                <a:sym typeface="Roboto"/>
              </a:rPr>
              <a:t>Team ID:</a:t>
            </a:r>
            <a:r>
              <a:rPr lang="en-US" sz="1800">
                <a:solidFill>
                  <a:schemeClr val="dk2"/>
                </a:solidFill>
                <a:latin typeface="Roboto"/>
                <a:ea typeface="Roboto"/>
                <a:cs typeface="Roboto"/>
                <a:sym typeface="Roboto"/>
              </a:rPr>
              <a:t> AIH19T-0175</a:t>
            </a:r>
            <a:endParaRPr sz="1800">
              <a:solidFill>
                <a:schemeClr val="dk2"/>
              </a:solidFill>
              <a:latin typeface="Roboto"/>
              <a:ea typeface="Roboto"/>
              <a:cs typeface="Roboto"/>
              <a:sym typeface="Roboto"/>
            </a:endParaRPr>
          </a:p>
          <a:p>
            <a:pPr indent="0" lvl="0" marL="0" marR="0" rtl="0" algn="l">
              <a:lnSpc>
                <a:spcPct val="90000"/>
              </a:lnSpc>
              <a:spcBef>
                <a:spcPts val="0"/>
              </a:spcBef>
              <a:spcAft>
                <a:spcPts val="0"/>
              </a:spcAft>
              <a:buClr>
                <a:schemeClr val="dk1"/>
              </a:buClr>
              <a:buSzPts val="1800"/>
              <a:buFont typeface="Trebuchet MS"/>
              <a:buNone/>
            </a:pPr>
            <a:r>
              <a:t/>
            </a:r>
            <a:endParaRPr sz="1800">
              <a:solidFill>
                <a:schemeClr val="dk2"/>
              </a:solidFill>
              <a:latin typeface="Roboto"/>
              <a:ea typeface="Roboto"/>
              <a:cs typeface="Roboto"/>
              <a:sym typeface="Roboto"/>
            </a:endParaRPr>
          </a:p>
          <a:p>
            <a:pPr indent="0" lvl="0" marL="0" marR="0" rtl="0" algn="l">
              <a:lnSpc>
                <a:spcPct val="90000"/>
              </a:lnSpc>
              <a:spcBef>
                <a:spcPts val="1800"/>
              </a:spcBef>
              <a:spcAft>
                <a:spcPts val="0"/>
              </a:spcAft>
              <a:buClr>
                <a:schemeClr val="dk1"/>
              </a:buClr>
              <a:buSzPts val="1800"/>
              <a:buFont typeface="Trebuchet MS"/>
              <a:buNone/>
            </a:pPr>
            <a:r>
              <a:t/>
            </a:r>
            <a:endParaRPr>
              <a:latin typeface="Roboto"/>
              <a:ea typeface="Roboto"/>
              <a:cs typeface="Roboto"/>
              <a:sym typeface="Roboto"/>
            </a:endParaRPr>
          </a:p>
        </p:txBody>
      </p:sp>
      <p:sp>
        <p:nvSpPr>
          <p:cNvPr id="103" name="Google Shape;103;p17"/>
          <p:cNvSpPr txBox="1"/>
          <p:nvPr/>
        </p:nvSpPr>
        <p:spPr>
          <a:xfrm>
            <a:off x="549610" y="1182343"/>
            <a:ext cx="9976200" cy="5910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Trebuchet MS"/>
              <a:buNone/>
            </a:pPr>
            <a:r>
              <a:rPr b="1" i="0" lang="en-US" sz="2400" u="none" cap="none" strike="noStrike">
                <a:solidFill>
                  <a:schemeClr val="dk2"/>
                </a:solidFill>
                <a:latin typeface="Roboto"/>
                <a:ea typeface="Roboto"/>
                <a:cs typeface="Roboto"/>
                <a:sym typeface="Roboto"/>
              </a:rPr>
              <a:t>STAGE II</a:t>
            </a:r>
            <a:endParaRPr b="1" i="0" sz="2400" u="none" cap="none" strike="noStrike">
              <a:solidFill>
                <a:schemeClr val="dk2"/>
              </a:solidFill>
              <a:latin typeface="Roboto"/>
              <a:ea typeface="Roboto"/>
              <a:cs typeface="Roboto"/>
              <a:sym typeface="Roboto"/>
            </a:endParaRPr>
          </a:p>
        </p:txBody>
      </p:sp>
      <p:graphicFrame>
        <p:nvGraphicFramePr>
          <p:cNvPr id="104" name="Google Shape;104;p17"/>
          <p:cNvGraphicFramePr/>
          <p:nvPr/>
        </p:nvGraphicFramePr>
        <p:xfrm>
          <a:off x="1169875" y="2776625"/>
          <a:ext cx="3000000" cy="3000000"/>
        </p:xfrm>
        <a:graphic>
          <a:graphicData uri="http://schemas.openxmlformats.org/drawingml/2006/table">
            <a:tbl>
              <a:tblPr>
                <a:noFill/>
                <a:tableStyleId>{1220C034-0853-4495-B4F1-8D92A1130D85}</a:tableStyleId>
              </a:tblPr>
              <a:tblGrid>
                <a:gridCol w="3022600"/>
                <a:gridCol w="3022600"/>
                <a:gridCol w="3022600"/>
              </a:tblGrid>
              <a:tr h="396275">
                <a:tc>
                  <a:txBody>
                    <a:bodyPr/>
                    <a:lstStyle/>
                    <a:p>
                      <a:pPr indent="0" lvl="0" marL="0" rtl="0" algn="ctr">
                        <a:spcBef>
                          <a:spcPts val="0"/>
                        </a:spcBef>
                        <a:spcAft>
                          <a:spcPts val="0"/>
                        </a:spcAft>
                        <a:buNone/>
                      </a:pPr>
                      <a:r>
                        <a:rPr b="1" lang="en-US">
                          <a:latin typeface="Roboto"/>
                          <a:ea typeface="Roboto"/>
                          <a:cs typeface="Roboto"/>
                          <a:sym typeface="Roboto"/>
                        </a:rPr>
                        <a:t>Name</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US">
                          <a:latin typeface="Roboto"/>
                          <a:ea typeface="Roboto"/>
                          <a:cs typeface="Roboto"/>
                          <a:sym typeface="Roboto"/>
                        </a:rPr>
                        <a:t>Organization</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US">
                          <a:latin typeface="Roboto"/>
                          <a:ea typeface="Roboto"/>
                          <a:cs typeface="Roboto"/>
                          <a:sym typeface="Roboto"/>
                        </a:rPr>
                        <a:t>Email ID</a:t>
                      </a:r>
                      <a:endParaRPr b="1">
                        <a:latin typeface="Roboto"/>
                        <a:ea typeface="Roboto"/>
                        <a:cs typeface="Roboto"/>
                        <a:sym typeface="Roboto"/>
                      </a:endParaRPr>
                    </a:p>
                  </a:txBody>
                  <a:tcPr marT="91425" marB="91425" marR="91425" marL="91425"/>
                </a:tc>
              </a:tr>
              <a:tr h="396275">
                <a:tc>
                  <a:txBody>
                    <a:bodyPr/>
                    <a:lstStyle/>
                    <a:p>
                      <a:pPr indent="0" lvl="0" marL="0" rtl="0" algn="l">
                        <a:spcBef>
                          <a:spcPts val="0"/>
                        </a:spcBef>
                        <a:spcAft>
                          <a:spcPts val="0"/>
                        </a:spcAft>
                        <a:buNone/>
                      </a:pPr>
                      <a:r>
                        <a:rPr lang="en-US">
                          <a:latin typeface="Roboto"/>
                          <a:ea typeface="Roboto"/>
                          <a:cs typeface="Roboto"/>
                          <a:sym typeface="Roboto"/>
                        </a:rPr>
                        <a:t>Shantanu Ghar</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latin typeface="Roboto"/>
                          <a:ea typeface="Roboto"/>
                          <a:cs typeface="Roboto"/>
                          <a:sym typeface="Roboto"/>
                        </a:rPr>
                        <a:t>SIES Graduate School of Technology</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latin typeface="Roboto"/>
                          <a:ea typeface="Roboto"/>
                          <a:cs typeface="Roboto"/>
                          <a:sym typeface="Roboto"/>
                        </a:rPr>
                        <a:t>shantanu.ghar16@siesgst.ac.in</a:t>
                      </a:r>
                      <a:endParaRPr>
                        <a:latin typeface="Roboto"/>
                        <a:ea typeface="Roboto"/>
                        <a:cs typeface="Roboto"/>
                        <a:sym typeface="Roboto"/>
                      </a:endParaRPr>
                    </a:p>
                  </a:txBody>
                  <a:tcPr marT="91425" marB="91425" marR="91425" marL="91425"/>
                </a:tc>
              </a:tr>
              <a:tr h="396275">
                <a:tc>
                  <a:txBody>
                    <a:bodyPr/>
                    <a:lstStyle/>
                    <a:p>
                      <a:pPr indent="0" lvl="0" marL="0" rtl="0" algn="l">
                        <a:spcBef>
                          <a:spcPts val="0"/>
                        </a:spcBef>
                        <a:spcAft>
                          <a:spcPts val="0"/>
                        </a:spcAft>
                        <a:buNone/>
                      </a:pPr>
                      <a:r>
                        <a:rPr lang="en-US">
                          <a:latin typeface="Roboto"/>
                          <a:ea typeface="Roboto"/>
                          <a:cs typeface="Roboto"/>
                          <a:sym typeface="Roboto"/>
                        </a:rPr>
                        <a:t>Venkhatesh Arunachalam</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US">
                          <a:solidFill>
                            <a:schemeClr val="dk2"/>
                          </a:solidFill>
                          <a:latin typeface="Roboto"/>
                          <a:ea typeface="Roboto"/>
                          <a:cs typeface="Roboto"/>
                          <a:sym typeface="Roboto"/>
                        </a:rPr>
                        <a:t>SIES Graduate School of Technology</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latin typeface="Roboto"/>
                          <a:ea typeface="Roboto"/>
                          <a:cs typeface="Roboto"/>
                          <a:sym typeface="Roboto"/>
                        </a:rPr>
                        <a:t>venkhatesh.arunachalam16@siesgst.ac.in</a:t>
                      </a:r>
                      <a:endParaRPr>
                        <a:latin typeface="Roboto"/>
                        <a:ea typeface="Roboto"/>
                        <a:cs typeface="Roboto"/>
                        <a:sym typeface="Roboto"/>
                      </a:endParaRPr>
                    </a:p>
                  </a:txBody>
                  <a:tcPr marT="91425" marB="91425" marR="91425" marL="91425"/>
                </a:tc>
              </a:tr>
              <a:tr h="396275">
                <a:tc>
                  <a:txBody>
                    <a:bodyPr/>
                    <a:lstStyle/>
                    <a:p>
                      <a:pPr indent="0" lvl="0" marL="0" rtl="0" algn="l">
                        <a:spcBef>
                          <a:spcPts val="0"/>
                        </a:spcBef>
                        <a:spcAft>
                          <a:spcPts val="0"/>
                        </a:spcAft>
                        <a:buNone/>
                      </a:pPr>
                      <a:r>
                        <a:rPr lang="en-US">
                          <a:latin typeface="Roboto"/>
                          <a:ea typeface="Roboto"/>
                          <a:cs typeface="Roboto"/>
                          <a:sym typeface="Roboto"/>
                        </a:rPr>
                        <a:t>Sayali Patil</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US">
                          <a:solidFill>
                            <a:schemeClr val="dk2"/>
                          </a:solidFill>
                          <a:latin typeface="Roboto"/>
                          <a:ea typeface="Roboto"/>
                          <a:cs typeface="Roboto"/>
                          <a:sym typeface="Roboto"/>
                        </a:rPr>
                        <a:t>SIES Graduate School of Technology</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latin typeface="Roboto"/>
                          <a:ea typeface="Roboto"/>
                          <a:cs typeface="Roboto"/>
                          <a:sym typeface="Roboto"/>
                        </a:rPr>
                        <a:t>sayali.patil16@siesgst.ac.in</a:t>
                      </a:r>
                      <a:endParaRPr>
                        <a:latin typeface="Roboto"/>
                        <a:ea typeface="Roboto"/>
                        <a:cs typeface="Roboto"/>
                        <a:sym typeface="Roboto"/>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98298" y="229126"/>
            <a:ext cx="9976200" cy="591000"/>
          </a:xfrm>
          <a:prstGeom prst="rect">
            <a:avLst/>
          </a:prstGeom>
          <a:noFill/>
          <a:ln>
            <a:noFill/>
          </a:ln>
        </p:spPr>
        <p:txBody>
          <a:bodyPr anchorCtr="0" anchor="b" bIns="45700" lIns="91425" spcFirstLastPara="1" rIns="91425" wrap="square" tIns="45700">
            <a:noAutofit/>
          </a:bodyPr>
          <a:lstStyle/>
          <a:p>
            <a:pPr indent="-285750" lvl="0" marL="285750" rtl="0" algn="ctr">
              <a:lnSpc>
                <a:spcPct val="90000"/>
              </a:lnSpc>
              <a:spcBef>
                <a:spcPts val="0"/>
              </a:spcBef>
              <a:spcAft>
                <a:spcPts val="0"/>
              </a:spcAft>
              <a:buNone/>
            </a:pPr>
            <a:r>
              <a:rPr lang="en-US">
                <a:latin typeface="Roboto"/>
                <a:ea typeface="Roboto"/>
                <a:cs typeface="Roboto"/>
                <a:sym typeface="Roboto"/>
              </a:rPr>
              <a:t>Part IV: Experimental Evaluation</a:t>
            </a:r>
            <a:endParaRPr>
              <a:latin typeface="Roboto"/>
              <a:ea typeface="Roboto"/>
              <a:cs typeface="Roboto"/>
              <a:sym typeface="Roboto"/>
            </a:endParaRPr>
          </a:p>
        </p:txBody>
      </p:sp>
      <p:pic>
        <p:nvPicPr>
          <p:cNvPr id="162" name="Google Shape;162;p26"/>
          <p:cNvPicPr preferRelativeResize="0"/>
          <p:nvPr/>
        </p:nvPicPr>
        <p:blipFill>
          <a:blip r:embed="rId3">
            <a:alphaModFix/>
          </a:blip>
          <a:stretch>
            <a:fillRect/>
          </a:stretch>
        </p:blipFill>
        <p:spPr>
          <a:xfrm>
            <a:off x="1646925" y="1918450"/>
            <a:ext cx="7678950" cy="3654675"/>
          </a:xfrm>
          <a:prstGeom prst="rect">
            <a:avLst/>
          </a:prstGeom>
          <a:noFill/>
          <a:ln>
            <a:noFill/>
          </a:ln>
        </p:spPr>
      </p:pic>
      <p:pic>
        <p:nvPicPr>
          <p:cNvPr id="163" name="Google Shape;163;p26"/>
          <p:cNvPicPr preferRelativeResize="0"/>
          <p:nvPr/>
        </p:nvPicPr>
        <p:blipFill>
          <a:blip r:embed="rId4">
            <a:alphaModFix/>
          </a:blip>
          <a:stretch>
            <a:fillRect/>
          </a:stretch>
        </p:blipFill>
        <p:spPr>
          <a:xfrm>
            <a:off x="1646925" y="1151075"/>
            <a:ext cx="7678949" cy="793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61643" y="272532"/>
            <a:ext cx="9973200" cy="591000"/>
          </a:xfrm>
          <a:prstGeom prst="rect">
            <a:avLst/>
          </a:prstGeom>
          <a:noFill/>
          <a:ln>
            <a:noFill/>
          </a:ln>
        </p:spPr>
        <p:txBody>
          <a:bodyPr anchorCtr="0" anchor="b" bIns="45700" lIns="91425" spcFirstLastPara="1" rIns="91425" wrap="square" tIns="45700">
            <a:noAutofit/>
          </a:bodyPr>
          <a:lstStyle/>
          <a:p>
            <a:pPr indent="-285750" lvl="0" marL="285750" rtl="0" algn="ctr">
              <a:lnSpc>
                <a:spcPct val="90000"/>
              </a:lnSpc>
              <a:spcBef>
                <a:spcPts val="0"/>
              </a:spcBef>
              <a:spcAft>
                <a:spcPts val="0"/>
              </a:spcAft>
              <a:buNone/>
            </a:pPr>
            <a:r>
              <a:rPr lang="en-US">
                <a:latin typeface="Roboto"/>
                <a:ea typeface="Roboto"/>
                <a:cs typeface="Roboto"/>
                <a:sym typeface="Roboto"/>
              </a:rPr>
              <a:t>HOW TO REPRODUCE THE RESULT</a:t>
            </a:r>
            <a:endParaRPr>
              <a:latin typeface="Roboto"/>
              <a:ea typeface="Roboto"/>
              <a:cs typeface="Roboto"/>
              <a:sym typeface="Roboto"/>
            </a:endParaRPr>
          </a:p>
        </p:txBody>
      </p:sp>
      <p:sp>
        <p:nvSpPr>
          <p:cNvPr id="169" name="Google Shape;169;p27"/>
          <p:cNvSpPr txBox="1"/>
          <p:nvPr>
            <p:ph idx="1" type="body"/>
          </p:nvPr>
        </p:nvSpPr>
        <p:spPr>
          <a:xfrm>
            <a:off x="473800" y="863521"/>
            <a:ext cx="9948900" cy="37341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800"/>
              </a:spcBef>
              <a:spcAft>
                <a:spcPts val="0"/>
              </a:spcAft>
              <a:buSzPts val="2000"/>
              <a:buFont typeface="Roboto"/>
              <a:buChar char="●"/>
            </a:pPr>
            <a:r>
              <a:rPr lang="en-US" sz="2000">
                <a:latin typeface="Roboto"/>
                <a:ea typeface="Roboto"/>
                <a:cs typeface="Roboto"/>
                <a:sym typeface="Roboto"/>
              </a:rPr>
              <a:t>Steps to run the model</a:t>
            </a:r>
            <a:endParaRPr sz="2000">
              <a:latin typeface="Roboto"/>
              <a:ea typeface="Roboto"/>
              <a:cs typeface="Roboto"/>
              <a:sym typeface="Roboto"/>
            </a:endParaRPr>
          </a:p>
          <a:p>
            <a:pPr indent="-355600" lvl="1" marL="914400" rtl="0" algn="l">
              <a:lnSpc>
                <a:spcPct val="90000"/>
              </a:lnSpc>
              <a:spcBef>
                <a:spcPts val="0"/>
              </a:spcBef>
              <a:spcAft>
                <a:spcPts val="0"/>
              </a:spcAft>
              <a:buSzPts val="2000"/>
              <a:buFont typeface="Roboto"/>
              <a:buChar char="○"/>
            </a:pPr>
            <a:r>
              <a:rPr lang="en-US" sz="2000">
                <a:latin typeface="Roboto"/>
                <a:ea typeface="Roboto"/>
                <a:cs typeface="Roboto"/>
                <a:sym typeface="Roboto"/>
              </a:rPr>
              <a:t>Step 1:</a:t>
            </a:r>
            <a:endParaRPr sz="2000">
              <a:latin typeface="Roboto"/>
              <a:ea typeface="Roboto"/>
              <a:cs typeface="Roboto"/>
              <a:sym typeface="Roboto"/>
            </a:endParaRPr>
          </a:p>
          <a:p>
            <a:pPr indent="-355600" lvl="2" marL="1371600" rtl="0" algn="l">
              <a:lnSpc>
                <a:spcPct val="90000"/>
              </a:lnSpc>
              <a:spcBef>
                <a:spcPts val="0"/>
              </a:spcBef>
              <a:spcAft>
                <a:spcPts val="0"/>
              </a:spcAft>
              <a:buSzPts val="2000"/>
              <a:buFont typeface="Roboto"/>
              <a:buChar char="■"/>
            </a:pPr>
            <a:r>
              <a:rPr lang="en-US" sz="2000">
                <a:latin typeface="Roboto"/>
                <a:ea typeface="Roboto"/>
                <a:cs typeface="Roboto"/>
                <a:sym typeface="Roboto"/>
              </a:rPr>
              <a:t> Download Mask-rcnn Files from Google Drive </a:t>
            </a:r>
            <a:r>
              <a:rPr lang="en-US" sz="2000" u="sng">
                <a:latin typeface="Roboto"/>
                <a:ea typeface="Roboto"/>
                <a:cs typeface="Roboto"/>
                <a:sym typeface="Roboto"/>
                <a:hlinkClick r:id="rId3"/>
              </a:rPr>
              <a:t>Drive link</a:t>
            </a:r>
            <a:endParaRPr sz="2000" u="sng">
              <a:latin typeface="Roboto"/>
              <a:ea typeface="Roboto"/>
              <a:cs typeface="Roboto"/>
              <a:sym typeface="Roboto"/>
              <a:hlinkClick r:id="rId4"/>
            </a:endParaRPr>
          </a:p>
          <a:p>
            <a:pPr indent="-355600" lvl="2" marL="1371600" rtl="0" algn="l">
              <a:lnSpc>
                <a:spcPct val="115000"/>
              </a:lnSpc>
              <a:spcBef>
                <a:spcPts val="0"/>
              </a:spcBef>
              <a:spcAft>
                <a:spcPts val="0"/>
              </a:spcAft>
              <a:buClr>
                <a:schemeClr val="dk2"/>
              </a:buClr>
              <a:buSzPts val="2000"/>
              <a:buFont typeface="Roboto"/>
              <a:buChar char="■"/>
            </a:pPr>
            <a:r>
              <a:rPr lang="en-US" sz="2000">
                <a:latin typeface="Roboto"/>
                <a:ea typeface="Roboto"/>
                <a:cs typeface="Roboto"/>
                <a:sym typeface="Roboto"/>
              </a:rPr>
              <a:t>Change path to Mask_RCNN-master/samples</a:t>
            </a:r>
            <a:endParaRPr sz="2000">
              <a:latin typeface="Roboto"/>
              <a:ea typeface="Roboto"/>
              <a:cs typeface="Roboto"/>
              <a:sym typeface="Roboto"/>
            </a:endParaRPr>
          </a:p>
          <a:p>
            <a:pPr indent="-355600" lvl="2" marL="1371600" rtl="0" algn="l">
              <a:lnSpc>
                <a:spcPct val="115000"/>
              </a:lnSpc>
              <a:spcBef>
                <a:spcPts val="0"/>
              </a:spcBef>
              <a:spcAft>
                <a:spcPts val="0"/>
              </a:spcAft>
              <a:buClr>
                <a:schemeClr val="dk2"/>
              </a:buClr>
              <a:buSzPts val="2000"/>
              <a:buFont typeface="Roboto"/>
              <a:buChar char="■"/>
            </a:pPr>
            <a:r>
              <a:rPr lang="en-US" sz="2000">
                <a:latin typeface="Roboto"/>
                <a:ea typeface="Roboto"/>
                <a:cs typeface="Roboto"/>
                <a:sym typeface="Roboto"/>
              </a:rPr>
              <a:t>Run python script i.e. python testFirestorage.py</a:t>
            </a:r>
            <a:endParaRPr sz="2000">
              <a:latin typeface="Roboto"/>
              <a:ea typeface="Roboto"/>
              <a:cs typeface="Roboto"/>
              <a:sym typeface="Roboto"/>
            </a:endParaRPr>
          </a:p>
          <a:p>
            <a:pPr indent="-355600" lvl="2" marL="1371600" rtl="0" algn="l">
              <a:lnSpc>
                <a:spcPct val="115000"/>
              </a:lnSpc>
              <a:spcBef>
                <a:spcPts val="0"/>
              </a:spcBef>
              <a:spcAft>
                <a:spcPts val="0"/>
              </a:spcAft>
              <a:buClr>
                <a:schemeClr val="dk2"/>
              </a:buClr>
              <a:buSzPts val="2000"/>
              <a:buFont typeface="Roboto"/>
              <a:buChar char="■"/>
            </a:pPr>
            <a:r>
              <a:rPr lang="en-US" sz="2000">
                <a:latin typeface="Roboto"/>
                <a:ea typeface="Roboto"/>
                <a:cs typeface="Roboto"/>
                <a:sym typeface="Roboto"/>
              </a:rPr>
              <a:t>keep the python file running and go to step2</a:t>
            </a:r>
            <a:endParaRPr sz="2000">
              <a:latin typeface="Roboto"/>
              <a:ea typeface="Roboto"/>
              <a:cs typeface="Roboto"/>
              <a:sym typeface="Roboto"/>
            </a:endParaRPr>
          </a:p>
          <a:p>
            <a:pPr indent="-355600" lvl="1" marL="914400" rtl="0" algn="l">
              <a:lnSpc>
                <a:spcPct val="125000"/>
              </a:lnSpc>
              <a:spcBef>
                <a:spcPts val="0"/>
              </a:spcBef>
              <a:spcAft>
                <a:spcPts val="0"/>
              </a:spcAft>
              <a:buSzPts val="2000"/>
              <a:buFont typeface="Roboto"/>
              <a:buChar char="○"/>
            </a:pPr>
            <a:r>
              <a:rPr b="1" lang="en-US" sz="2000">
                <a:solidFill>
                  <a:srgbClr val="24292E"/>
                </a:solidFill>
                <a:latin typeface="Roboto"/>
                <a:ea typeface="Roboto"/>
                <a:cs typeface="Roboto"/>
                <a:sym typeface="Roboto"/>
              </a:rPr>
              <a:t>The above script looks for image from the firebase storage bucket</a:t>
            </a:r>
            <a:endParaRPr b="1" sz="2000">
              <a:solidFill>
                <a:srgbClr val="24292E"/>
              </a:solidFill>
              <a:latin typeface="Roboto"/>
              <a:ea typeface="Roboto"/>
              <a:cs typeface="Roboto"/>
              <a:sym typeface="Roboto"/>
            </a:endParaRPr>
          </a:p>
          <a:p>
            <a:pPr indent="-355600" lvl="1" marL="914400" rtl="0" algn="l">
              <a:lnSpc>
                <a:spcPct val="125000"/>
              </a:lnSpc>
              <a:spcBef>
                <a:spcPts val="0"/>
              </a:spcBef>
              <a:spcAft>
                <a:spcPts val="0"/>
              </a:spcAft>
              <a:buSzPts val="2000"/>
              <a:buFont typeface="Roboto"/>
              <a:buChar char="○"/>
            </a:pPr>
            <a:r>
              <a:rPr lang="en-US" sz="2000">
                <a:latin typeface="Roboto"/>
                <a:ea typeface="Roboto"/>
                <a:cs typeface="Roboto"/>
                <a:sym typeface="Roboto"/>
              </a:rPr>
              <a:t>Step 2:</a:t>
            </a:r>
            <a:endParaRPr sz="2000">
              <a:latin typeface="Roboto"/>
              <a:ea typeface="Roboto"/>
              <a:cs typeface="Roboto"/>
              <a:sym typeface="Roboto"/>
            </a:endParaRPr>
          </a:p>
          <a:p>
            <a:pPr indent="-355600" lvl="2" marL="1371600" rtl="0" algn="l">
              <a:lnSpc>
                <a:spcPct val="125000"/>
              </a:lnSpc>
              <a:spcBef>
                <a:spcPts val="0"/>
              </a:spcBef>
              <a:spcAft>
                <a:spcPts val="0"/>
              </a:spcAft>
              <a:buSzPts val="2000"/>
              <a:buFont typeface="Roboto"/>
              <a:buChar char="■"/>
            </a:pPr>
            <a:r>
              <a:rPr lang="en-US" sz="2000">
                <a:solidFill>
                  <a:srgbClr val="24292E"/>
                </a:solidFill>
                <a:latin typeface="Roboto"/>
                <a:ea typeface="Roboto"/>
                <a:cs typeface="Roboto"/>
                <a:sym typeface="Roboto"/>
              </a:rPr>
              <a:t>Download APK to take picture which is located in the drive </a:t>
            </a:r>
            <a:r>
              <a:rPr lang="en-US" sz="2000" u="sng">
                <a:solidFill>
                  <a:srgbClr val="0366D6"/>
                </a:solidFill>
                <a:latin typeface="Roboto"/>
                <a:ea typeface="Roboto"/>
                <a:cs typeface="Roboto"/>
                <a:sym typeface="Roboto"/>
                <a:hlinkClick r:id="rId5"/>
              </a:rPr>
              <a:t>apk link</a:t>
            </a:r>
            <a:endParaRPr sz="2000" u="sng">
              <a:solidFill>
                <a:srgbClr val="0366D6"/>
              </a:solidFill>
              <a:latin typeface="Roboto"/>
              <a:ea typeface="Roboto"/>
              <a:cs typeface="Roboto"/>
              <a:sym typeface="Roboto"/>
              <a:hlinkClick r:id="rId6"/>
            </a:endParaRPr>
          </a:p>
          <a:p>
            <a:pPr indent="-355600" lvl="2" marL="1371600" rtl="0" algn="l">
              <a:lnSpc>
                <a:spcPct val="115000"/>
              </a:lnSpc>
              <a:spcBef>
                <a:spcPts val="0"/>
              </a:spcBef>
              <a:spcAft>
                <a:spcPts val="0"/>
              </a:spcAft>
              <a:buClr>
                <a:srgbClr val="24292E"/>
              </a:buClr>
              <a:buSzPts val="2000"/>
              <a:buFont typeface="Roboto"/>
              <a:buChar char="■"/>
            </a:pPr>
            <a:r>
              <a:rPr lang="en-US" sz="2000">
                <a:solidFill>
                  <a:srgbClr val="24292E"/>
                </a:solidFill>
                <a:latin typeface="Roboto"/>
                <a:ea typeface="Roboto"/>
                <a:cs typeface="Roboto"/>
                <a:sym typeface="Roboto"/>
              </a:rPr>
              <a:t>Install APK and upload images from android phone</a:t>
            </a:r>
            <a:endParaRPr sz="2000">
              <a:solidFill>
                <a:srgbClr val="24292E"/>
              </a:solidFill>
              <a:latin typeface="Roboto"/>
              <a:ea typeface="Roboto"/>
              <a:cs typeface="Roboto"/>
              <a:sym typeface="Roboto"/>
            </a:endParaRPr>
          </a:p>
          <a:p>
            <a:pPr indent="-355600" lvl="2" marL="1371600" rtl="0" algn="l">
              <a:lnSpc>
                <a:spcPct val="115000"/>
              </a:lnSpc>
              <a:spcBef>
                <a:spcPts val="0"/>
              </a:spcBef>
              <a:spcAft>
                <a:spcPts val="0"/>
              </a:spcAft>
              <a:buClr>
                <a:srgbClr val="24292E"/>
              </a:buClr>
              <a:buSzPts val="2000"/>
              <a:buFont typeface="Roboto"/>
              <a:buChar char="■"/>
            </a:pPr>
            <a:r>
              <a:rPr lang="en-US" sz="2000">
                <a:solidFill>
                  <a:srgbClr val="24292E"/>
                </a:solidFill>
                <a:latin typeface="Roboto"/>
                <a:ea typeface="Roboto"/>
                <a:cs typeface="Roboto"/>
                <a:sym typeface="Roboto"/>
              </a:rPr>
              <a:t>Python script will automatically fetch image from firebase bucket and will display the inference output</a:t>
            </a:r>
            <a:endParaRPr sz="2000">
              <a:solidFill>
                <a:srgbClr val="24292E"/>
              </a:solidFill>
              <a:latin typeface="Roboto"/>
              <a:ea typeface="Roboto"/>
              <a:cs typeface="Roboto"/>
              <a:sym typeface="Roboto"/>
            </a:endParaRPr>
          </a:p>
          <a:p>
            <a:pPr indent="-355600" lvl="1" marL="914400" rtl="0" algn="l">
              <a:lnSpc>
                <a:spcPct val="125000"/>
              </a:lnSpc>
              <a:spcBef>
                <a:spcPts val="0"/>
              </a:spcBef>
              <a:spcAft>
                <a:spcPts val="0"/>
              </a:spcAft>
              <a:buSzPts val="2000"/>
              <a:buFont typeface="Roboto"/>
              <a:buChar char="○"/>
            </a:pPr>
            <a:r>
              <a:rPr lang="en-US" sz="2000">
                <a:latin typeface="Roboto"/>
                <a:ea typeface="Roboto"/>
                <a:cs typeface="Roboto"/>
                <a:sym typeface="Roboto"/>
              </a:rPr>
              <a:t>Step 3:</a:t>
            </a:r>
            <a:r>
              <a:rPr lang="en-US" sz="2000">
                <a:highlight>
                  <a:srgbClr val="FFFFFF"/>
                </a:highlight>
                <a:latin typeface="Roboto"/>
                <a:ea typeface="Roboto"/>
                <a:cs typeface="Roboto"/>
                <a:sym typeface="Roboto"/>
              </a:rPr>
              <a:t>Discarding of the defective Onion using arm is demonstrated in the video</a:t>
            </a:r>
            <a:endParaRPr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idx="12" type="sldNum"/>
          </p:nvPr>
        </p:nvSpPr>
        <p:spPr>
          <a:xfrm>
            <a:off x="9144000" y="16459"/>
            <a:ext cx="1280100" cy="29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76" name="Google Shape;176;p28" title="imagecapture .mp4">
            <a:hlinkClick r:id="rId3"/>
          </p:cNvPr>
          <p:cNvPicPr preferRelativeResize="0"/>
          <p:nvPr/>
        </p:nvPicPr>
        <p:blipFill>
          <a:blip r:embed="rId4">
            <a:alphaModFix/>
          </a:blip>
          <a:stretch>
            <a:fillRect/>
          </a:stretch>
        </p:blipFill>
        <p:spPr>
          <a:xfrm>
            <a:off x="851575" y="152400"/>
            <a:ext cx="3162775" cy="5867401"/>
          </a:xfrm>
          <a:prstGeom prst="rect">
            <a:avLst/>
          </a:prstGeom>
          <a:noFill/>
          <a:ln>
            <a:noFill/>
          </a:ln>
        </p:spPr>
      </p:pic>
      <p:sp>
        <p:nvSpPr>
          <p:cNvPr id="177" name="Google Shape;177;p28"/>
          <p:cNvSpPr txBox="1"/>
          <p:nvPr/>
        </p:nvSpPr>
        <p:spPr>
          <a:xfrm>
            <a:off x="5448900" y="1760050"/>
            <a:ext cx="4267500" cy="3676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Roboto"/>
              <a:buChar char="●"/>
            </a:pPr>
            <a:r>
              <a:rPr lang="en-US" sz="2000">
                <a:solidFill>
                  <a:schemeClr val="dk2"/>
                </a:solidFill>
                <a:latin typeface="Roboto"/>
                <a:ea typeface="Roboto"/>
                <a:cs typeface="Roboto"/>
                <a:sym typeface="Roboto"/>
              </a:rPr>
              <a:t>In this App, we click image of the cart and upload it on Firebase.</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US" sz="2000">
                <a:solidFill>
                  <a:schemeClr val="dk2"/>
                </a:solidFill>
                <a:latin typeface="Roboto"/>
                <a:ea typeface="Roboto"/>
                <a:cs typeface="Roboto"/>
                <a:sym typeface="Roboto"/>
              </a:rPr>
              <a:t>This image is then used by the model for detection.</a:t>
            </a:r>
            <a:endParaRPr sz="20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idx="12" type="sldNum"/>
          </p:nvPr>
        </p:nvSpPr>
        <p:spPr>
          <a:xfrm>
            <a:off x="9144000" y="16459"/>
            <a:ext cx="1280100" cy="29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84" name="Google Shape;184;p29" title="Surprise.mp4">
            <a:hlinkClick r:id="rId3"/>
          </p:cNvPr>
          <p:cNvPicPr preferRelativeResize="0"/>
          <p:nvPr/>
        </p:nvPicPr>
        <p:blipFill>
          <a:blip r:embed="rId4">
            <a:alphaModFix/>
          </a:blip>
          <a:stretch>
            <a:fillRect/>
          </a:stretch>
        </p:blipFill>
        <p:spPr>
          <a:xfrm>
            <a:off x="1056550" y="1627450"/>
            <a:ext cx="8720125" cy="4171525"/>
          </a:xfrm>
          <a:prstGeom prst="rect">
            <a:avLst/>
          </a:prstGeom>
          <a:noFill/>
          <a:ln>
            <a:noFill/>
          </a:ln>
        </p:spPr>
      </p:pic>
      <p:sp>
        <p:nvSpPr>
          <p:cNvPr id="185" name="Google Shape;185;p29"/>
          <p:cNvSpPr txBox="1"/>
          <p:nvPr/>
        </p:nvSpPr>
        <p:spPr>
          <a:xfrm>
            <a:off x="2656013" y="554550"/>
            <a:ext cx="55212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dk2"/>
                </a:solidFill>
                <a:latin typeface="Roboto"/>
                <a:ea typeface="Roboto"/>
                <a:cs typeface="Roboto"/>
                <a:sym typeface="Roboto"/>
              </a:rPr>
              <a:t>Working of Robotic Arm</a:t>
            </a:r>
            <a:endParaRPr sz="36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idx="12" type="sldNum"/>
          </p:nvPr>
        </p:nvSpPr>
        <p:spPr>
          <a:xfrm>
            <a:off x="9144000" y="16459"/>
            <a:ext cx="1280100" cy="29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92" name="Google Shape;192;p30" title="App.mp4">
            <a:hlinkClick r:id="rId3"/>
          </p:cNvPr>
          <p:cNvPicPr preferRelativeResize="0"/>
          <p:nvPr/>
        </p:nvPicPr>
        <p:blipFill>
          <a:blip r:embed="rId4">
            <a:alphaModFix/>
          </a:blip>
          <a:stretch>
            <a:fillRect/>
          </a:stretch>
        </p:blipFill>
        <p:spPr>
          <a:xfrm>
            <a:off x="6377125" y="152400"/>
            <a:ext cx="3146375" cy="5867401"/>
          </a:xfrm>
          <a:prstGeom prst="rect">
            <a:avLst/>
          </a:prstGeom>
          <a:noFill/>
          <a:ln>
            <a:noFill/>
          </a:ln>
        </p:spPr>
      </p:pic>
      <p:sp>
        <p:nvSpPr>
          <p:cNvPr id="193" name="Google Shape;193;p30"/>
          <p:cNvSpPr txBox="1"/>
          <p:nvPr/>
        </p:nvSpPr>
        <p:spPr>
          <a:xfrm>
            <a:off x="964400" y="1362225"/>
            <a:ext cx="3927600" cy="3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2"/>
                </a:solidFill>
                <a:latin typeface="Roboto"/>
                <a:ea typeface="Roboto"/>
                <a:cs typeface="Roboto"/>
                <a:sym typeface="Roboto"/>
              </a:rPr>
              <a:t>Working of the App.</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US" sz="2000">
                <a:solidFill>
                  <a:schemeClr val="dk2"/>
                </a:solidFill>
                <a:latin typeface="Roboto"/>
                <a:ea typeface="Roboto"/>
                <a:cs typeface="Roboto"/>
                <a:sym typeface="Roboto"/>
              </a:rPr>
              <a:t>App displays the number of defective onions per tray in form of a bar chart.</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US" sz="2000">
                <a:solidFill>
                  <a:schemeClr val="dk2"/>
                </a:solidFill>
                <a:latin typeface="Roboto"/>
                <a:ea typeface="Roboto"/>
                <a:cs typeface="Roboto"/>
                <a:sym typeface="Roboto"/>
              </a:rPr>
              <a:t>The defect type along with the count is shown in form of a pie chart, this is shown tray-wise.</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US" sz="2000">
                <a:solidFill>
                  <a:schemeClr val="dk2"/>
                </a:solidFill>
                <a:latin typeface="Roboto"/>
                <a:ea typeface="Roboto"/>
                <a:cs typeface="Roboto"/>
                <a:sym typeface="Roboto"/>
              </a:rPr>
              <a:t>App displays the count realtime.</a:t>
            </a:r>
            <a:endParaRPr sz="20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498348" y="737426"/>
            <a:ext cx="9976200" cy="591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solidFill>
                  <a:schemeClr val="accent1"/>
                </a:solidFill>
                <a:latin typeface="Roboto"/>
                <a:ea typeface="Roboto"/>
                <a:cs typeface="Roboto"/>
                <a:sym typeface="Roboto"/>
              </a:rPr>
              <a:t>SUMMARY</a:t>
            </a:r>
            <a:endParaRPr>
              <a:solidFill>
                <a:schemeClr val="accent1"/>
              </a:solidFill>
              <a:latin typeface="Roboto"/>
              <a:ea typeface="Roboto"/>
              <a:cs typeface="Roboto"/>
              <a:sym typeface="Roboto"/>
            </a:endParaRPr>
          </a:p>
        </p:txBody>
      </p:sp>
      <p:sp>
        <p:nvSpPr>
          <p:cNvPr id="199" name="Google Shape;199;p31"/>
          <p:cNvSpPr txBox="1"/>
          <p:nvPr>
            <p:ph idx="1" type="body"/>
          </p:nvPr>
        </p:nvSpPr>
        <p:spPr>
          <a:xfrm>
            <a:off x="1036725" y="1633125"/>
            <a:ext cx="8535000" cy="3718800"/>
          </a:xfrm>
          <a:prstGeom prst="rect">
            <a:avLst/>
          </a:prstGeom>
          <a:noFill/>
          <a:ln>
            <a:noFill/>
          </a:ln>
        </p:spPr>
        <p:txBody>
          <a:bodyPr anchorCtr="0" anchor="t" bIns="45700" lIns="91425" spcFirstLastPara="1" rIns="91425" wrap="square" tIns="45700">
            <a:noAutofit/>
          </a:bodyPr>
          <a:lstStyle/>
          <a:p>
            <a:pPr indent="-355600" lvl="0" marL="457200" rtl="0" algn="l">
              <a:spcBef>
                <a:spcPts val="1800"/>
              </a:spcBef>
              <a:spcAft>
                <a:spcPts val="0"/>
              </a:spcAft>
              <a:buSzPts val="2000"/>
              <a:buFont typeface="Roboto"/>
              <a:buChar char="●"/>
            </a:pPr>
            <a:r>
              <a:rPr lang="en-US" sz="2000">
                <a:latin typeface="Roboto"/>
                <a:ea typeface="Roboto"/>
                <a:cs typeface="Roboto"/>
                <a:sym typeface="Roboto"/>
              </a:rPr>
              <a:t>In our current implementation we’ve focussed on building a prototype that can perform segmentation and locate defective onions, while building a backend that provides analytics tools and visual aid.</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US" sz="2000">
                <a:latin typeface="Roboto"/>
                <a:ea typeface="Roboto"/>
                <a:cs typeface="Roboto"/>
                <a:sym typeface="Roboto"/>
              </a:rPr>
              <a:t>Our robotic arm prototype is capable of picking up and discarding an onion from a corner mounted position.</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US" sz="2000">
                <a:latin typeface="Roboto"/>
                <a:ea typeface="Roboto"/>
                <a:cs typeface="Roboto"/>
                <a:sym typeface="Roboto"/>
              </a:rPr>
              <a:t>The image upload feature in the android app is analogous to the PiCam that we’ll implement in the complete solution.</a:t>
            </a:r>
            <a:endParaRPr sz="2000">
              <a:latin typeface="Roboto"/>
              <a:ea typeface="Roboto"/>
              <a:cs typeface="Roboto"/>
              <a:sym typeface="Roboto"/>
            </a:endParaRPr>
          </a:p>
          <a:p>
            <a:pPr indent="0" lvl="0" marL="0" rtl="0" algn="l">
              <a:lnSpc>
                <a:spcPct val="90000"/>
              </a:lnSpc>
              <a:spcBef>
                <a:spcPts val="1800"/>
              </a:spcBef>
              <a:spcAft>
                <a:spcPts val="0"/>
              </a:spcAft>
              <a:buClr>
                <a:schemeClr val="dk1"/>
              </a:buClr>
              <a:buSzPts val="1800"/>
              <a:buFont typeface="Trebuchet MS"/>
              <a:buNone/>
            </a:pPr>
            <a:r>
              <a:t/>
            </a:r>
            <a:endParaRPr sz="20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98348" y="394526"/>
            <a:ext cx="9976104" cy="59093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solidFill>
                  <a:schemeClr val="accent1"/>
                </a:solidFill>
                <a:latin typeface="Roboto"/>
                <a:ea typeface="Roboto"/>
                <a:cs typeface="Roboto"/>
                <a:sym typeface="Roboto"/>
              </a:rPr>
              <a:t>SUMMARY: FUTURE DIRECTIONS</a:t>
            </a:r>
            <a:endParaRPr>
              <a:solidFill>
                <a:schemeClr val="accent1"/>
              </a:solidFill>
              <a:latin typeface="Roboto"/>
              <a:ea typeface="Roboto"/>
              <a:cs typeface="Roboto"/>
              <a:sym typeface="Roboto"/>
            </a:endParaRPr>
          </a:p>
        </p:txBody>
      </p:sp>
      <p:sp>
        <p:nvSpPr>
          <p:cNvPr id="205" name="Google Shape;205;p32"/>
          <p:cNvSpPr txBox="1"/>
          <p:nvPr>
            <p:ph idx="1" type="body"/>
          </p:nvPr>
        </p:nvSpPr>
        <p:spPr>
          <a:xfrm>
            <a:off x="645050" y="985450"/>
            <a:ext cx="9948600" cy="40656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800"/>
              </a:spcBef>
              <a:spcAft>
                <a:spcPts val="0"/>
              </a:spcAft>
              <a:buSzPts val="2000"/>
              <a:buFont typeface="Roboto"/>
              <a:buChar char="●"/>
            </a:pPr>
            <a:r>
              <a:rPr lang="en-US" sz="2000">
                <a:latin typeface="Roboto"/>
                <a:ea typeface="Roboto"/>
                <a:cs typeface="Roboto"/>
                <a:sym typeface="Roboto"/>
              </a:rPr>
              <a:t>While we have presented our overall prototype, for the solution to reach its full potential, we have identified a list of things that we are planning to build, and also implement some changes within the existing system that we discovered while building it.</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Having access to the complete dataset will enable us to perform augmentation, as MaskRCNN suffers with overfitting without augmentation. This will help us in significantly reducing the loss and increase the segmentation accuracy.</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We also plan at </a:t>
            </a:r>
            <a:r>
              <a:rPr lang="en-US" sz="2000">
                <a:latin typeface="Roboto"/>
                <a:ea typeface="Roboto"/>
                <a:cs typeface="Roboto"/>
                <a:sym typeface="Roboto"/>
              </a:rPr>
              <a:t>utilizing</a:t>
            </a:r>
            <a:r>
              <a:rPr lang="en-US" sz="2000">
                <a:latin typeface="Roboto"/>
                <a:ea typeface="Roboto"/>
                <a:cs typeface="Roboto"/>
                <a:sym typeface="Roboto"/>
              </a:rPr>
              <a:t> the mask’s area to streamline the targets for the robotic arm.</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The robotic arm will be mounted on a locomotion module which will enable it to move around the rim of the cart with ease.</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We plan at 3D printing the entire Robotic Arm + locomotion module to deliver a functional solution by the end of the hackathon, which can be mounted on top of traditional carts.</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In initial prototyping, we are using app to click image of the onions. In final demonstration we will replace the app by Raspberry Pi and the image will be clicked by PiCam, this is done so that the final product is modular.</a:t>
            </a:r>
            <a:endParaRPr sz="20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33" title="NvidiaHackathon.mov">
            <a:hlinkClick r:id="rId3"/>
          </p:cNvPr>
          <p:cNvPicPr preferRelativeResize="0"/>
          <p:nvPr/>
        </p:nvPicPr>
        <p:blipFill>
          <a:blip r:embed="rId4">
            <a:alphaModFix/>
          </a:blip>
          <a:stretch>
            <a:fillRect/>
          </a:stretch>
        </p:blipFill>
        <p:spPr>
          <a:xfrm>
            <a:off x="1150063" y="1145425"/>
            <a:ext cx="8675875" cy="4584200"/>
          </a:xfrm>
          <a:prstGeom prst="rect">
            <a:avLst/>
          </a:prstGeom>
          <a:noFill/>
          <a:ln>
            <a:noFill/>
          </a:ln>
        </p:spPr>
      </p:pic>
      <p:sp>
        <p:nvSpPr>
          <p:cNvPr id="212" name="Google Shape;212;p33"/>
          <p:cNvSpPr txBox="1"/>
          <p:nvPr/>
        </p:nvSpPr>
        <p:spPr>
          <a:xfrm>
            <a:off x="3930800" y="277375"/>
            <a:ext cx="32559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chemeClr val="dk2"/>
                </a:solidFill>
                <a:latin typeface="Roboto"/>
                <a:ea typeface="Roboto"/>
                <a:cs typeface="Roboto"/>
                <a:sym typeface="Roboto"/>
              </a:rPr>
              <a:t>Final Solution</a:t>
            </a:r>
            <a:endParaRPr b="1" sz="36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014668" y="2209675"/>
            <a:ext cx="2820600" cy="849000"/>
          </a:xfrm>
          <a:prstGeom prst="rect">
            <a:avLst/>
          </a:prstGeom>
        </p:spPr>
        <p:txBody>
          <a:bodyPr anchorCtr="0" anchor="t" bIns="109700" lIns="109700" spcFirstLastPara="1" rIns="109700" wrap="square" tIns="109700">
            <a:noAutofit/>
          </a:bodyPr>
          <a:lstStyle/>
          <a:p>
            <a:pPr indent="0" lvl="0" marL="0" rtl="0" algn="l">
              <a:spcBef>
                <a:spcPts val="0"/>
              </a:spcBef>
              <a:spcAft>
                <a:spcPts val="0"/>
              </a:spcAft>
              <a:buNone/>
            </a:pPr>
            <a:r>
              <a:rPr lang="en-US">
                <a:latin typeface="Roboto"/>
                <a:ea typeface="Roboto"/>
                <a:cs typeface="Roboto"/>
                <a:sym typeface="Roboto"/>
              </a:rPr>
              <a:t>Thank you</a:t>
            </a:r>
            <a:endParaRPr>
              <a:latin typeface="Roboto"/>
              <a:ea typeface="Roboto"/>
              <a:cs typeface="Roboto"/>
              <a:sym typeface="Roboto"/>
            </a:endParaRPr>
          </a:p>
        </p:txBody>
      </p:sp>
      <p:sp>
        <p:nvSpPr>
          <p:cNvPr id="219" name="Google Shape;219;p34"/>
          <p:cNvSpPr txBox="1"/>
          <p:nvPr>
            <p:ph idx="12" type="sldNum"/>
          </p:nvPr>
        </p:nvSpPr>
        <p:spPr>
          <a:xfrm>
            <a:off x="10166949" y="5595860"/>
            <a:ext cx="658500" cy="472200"/>
          </a:xfrm>
          <a:prstGeom prst="rect">
            <a:avLst/>
          </a:prstGeom>
        </p:spPr>
        <p:txBody>
          <a:bodyPr anchorCtr="0" anchor="ctr" bIns="109700" lIns="109700" spcFirstLastPara="1" rIns="109700" wrap="square" tIns="109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498288" y="1063293"/>
            <a:ext cx="9976200" cy="591000"/>
          </a:xfrm>
          <a:prstGeom prst="rect">
            <a:avLst/>
          </a:prstGeom>
          <a:noFill/>
          <a:ln>
            <a:noFill/>
          </a:ln>
        </p:spPr>
        <p:txBody>
          <a:bodyPr anchorCtr="0" anchor="b" bIns="45700" lIns="91425" spcFirstLastPara="1" rIns="91425" wrap="square" tIns="45700">
            <a:noAutofit/>
          </a:bodyPr>
          <a:lstStyle/>
          <a:p>
            <a:pPr indent="-285750" lvl="0" marL="285750" rtl="0" algn="ctr">
              <a:lnSpc>
                <a:spcPct val="90000"/>
              </a:lnSpc>
              <a:spcBef>
                <a:spcPts val="0"/>
              </a:spcBef>
              <a:spcAft>
                <a:spcPts val="0"/>
              </a:spcAft>
              <a:buNone/>
            </a:pPr>
            <a:r>
              <a:rPr lang="en-US">
                <a:solidFill>
                  <a:schemeClr val="accent1"/>
                </a:solidFill>
                <a:latin typeface="Roboto"/>
                <a:ea typeface="Roboto"/>
                <a:cs typeface="Roboto"/>
                <a:sym typeface="Roboto"/>
              </a:rPr>
              <a:t>OUTLINE</a:t>
            </a:r>
            <a:endParaRPr>
              <a:solidFill>
                <a:schemeClr val="accent1"/>
              </a:solidFill>
              <a:latin typeface="Roboto"/>
              <a:ea typeface="Roboto"/>
              <a:cs typeface="Roboto"/>
              <a:sym typeface="Roboto"/>
            </a:endParaRPr>
          </a:p>
        </p:txBody>
      </p:sp>
      <p:sp>
        <p:nvSpPr>
          <p:cNvPr id="110" name="Google Shape;110;p18"/>
          <p:cNvSpPr txBox="1"/>
          <p:nvPr>
            <p:ph idx="1" type="body"/>
          </p:nvPr>
        </p:nvSpPr>
        <p:spPr>
          <a:xfrm>
            <a:off x="561906" y="1516012"/>
            <a:ext cx="9948672" cy="3718925"/>
          </a:xfrm>
          <a:prstGeom prst="rect">
            <a:avLst/>
          </a:prstGeom>
          <a:noFill/>
          <a:ln>
            <a:noFill/>
          </a:ln>
        </p:spPr>
        <p:txBody>
          <a:bodyPr anchorCtr="0" anchor="t" bIns="45700" lIns="91425" spcFirstLastPara="1" rIns="91425" wrap="square" tIns="45700">
            <a:noAutofit/>
          </a:bodyPr>
          <a:lstStyle/>
          <a:p>
            <a:pPr indent="-133350" lvl="0" marL="285750" rtl="0" algn="l">
              <a:lnSpc>
                <a:spcPct val="90000"/>
              </a:lnSpc>
              <a:spcBef>
                <a:spcPts val="0"/>
              </a:spcBef>
              <a:spcAft>
                <a:spcPts val="0"/>
              </a:spcAft>
              <a:buSzPts val="2400"/>
              <a:buFont typeface="Arial"/>
              <a:buNone/>
            </a:pPr>
            <a:r>
              <a:t/>
            </a:r>
            <a:endParaRPr sz="2400">
              <a:latin typeface="Roboto"/>
              <a:ea typeface="Roboto"/>
              <a:cs typeface="Roboto"/>
              <a:sym typeface="Roboto"/>
            </a:endParaRPr>
          </a:p>
          <a:p>
            <a:pPr indent="-285750" lvl="0" marL="285750" rtl="0" algn="l">
              <a:lnSpc>
                <a:spcPct val="90000"/>
              </a:lnSpc>
              <a:spcBef>
                <a:spcPts val="1800"/>
              </a:spcBef>
              <a:spcAft>
                <a:spcPts val="0"/>
              </a:spcAft>
              <a:buSzPts val="2400"/>
              <a:buFont typeface="Roboto"/>
              <a:buChar char="•"/>
            </a:pPr>
            <a:r>
              <a:rPr lang="en-US" sz="2400">
                <a:latin typeface="Roboto"/>
                <a:ea typeface="Roboto"/>
                <a:cs typeface="Roboto"/>
                <a:sym typeface="Roboto"/>
              </a:rPr>
              <a:t>Part I: Related work</a:t>
            </a:r>
            <a:endParaRPr sz="2400">
              <a:latin typeface="Roboto"/>
              <a:ea typeface="Roboto"/>
              <a:cs typeface="Roboto"/>
              <a:sym typeface="Roboto"/>
            </a:endParaRPr>
          </a:p>
          <a:p>
            <a:pPr indent="-285750" lvl="0" marL="285750" rtl="0" algn="l">
              <a:lnSpc>
                <a:spcPct val="90000"/>
              </a:lnSpc>
              <a:spcBef>
                <a:spcPts val="1800"/>
              </a:spcBef>
              <a:spcAft>
                <a:spcPts val="0"/>
              </a:spcAft>
              <a:buSzPts val="2400"/>
              <a:buFont typeface="Roboto"/>
              <a:buChar char="•"/>
            </a:pPr>
            <a:r>
              <a:rPr lang="en-US" sz="2400">
                <a:latin typeface="Roboto"/>
                <a:ea typeface="Roboto"/>
                <a:cs typeface="Roboto"/>
                <a:sym typeface="Roboto"/>
              </a:rPr>
              <a:t>Part II: Data Understanding</a:t>
            </a:r>
            <a:endParaRPr>
              <a:latin typeface="Roboto"/>
              <a:ea typeface="Roboto"/>
              <a:cs typeface="Roboto"/>
              <a:sym typeface="Roboto"/>
            </a:endParaRPr>
          </a:p>
          <a:p>
            <a:pPr indent="-285750" lvl="0" marL="285750" rtl="0" algn="l">
              <a:lnSpc>
                <a:spcPct val="90000"/>
              </a:lnSpc>
              <a:spcBef>
                <a:spcPts val="1800"/>
              </a:spcBef>
              <a:spcAft>
                <a:spcPts val="0"/>
              </a:spcAft>
              <a:buSzPts val="2400"/>
              <a:buFont typeface="Roboto"/>
              <a:buChar char="•"/>
            </a:pPr>
            <a:r>
              <a:rPr lang="en-US" sz="2400">
                <a:latin typeface="Roboto"/>
                <a:ea typeface="Roboto"/>
                <a:cs typeface="Roboto"/>
                <a:sym typeface="Roboto"/>
              </a:rPr>
              <a:t>Part III: State of the art</a:t>
            </a:r>
            <a:endParaRPr>
              <a:latin typeface="Roboto"/>
              <a:ea typeface="Roboto"/>
              <a:cs typeface="Roboto"/>
              <a:sym typeface="Roboto"/>
            </a:endParaRPr>
          </a:p>
          <a:p>
            <a:pPr indent="-285750" lvl="0" marL="285750" rtl="0" algn="l">
              <a:lnSpc>
                <a:spcPct val="90000"/>
              </a:lnSpc>
              <a:spcBef>
                <a:spcPts val="1800"/>
              </a:spcBef>
              <a:spcAft>
                <a:spcPts val="0"/>
              </a:spcAft>
              <a:buSzPts val="2400"/>
              <a:buFont typeface="Roboto"/>
              <a:buChar char="•"/>
            </a:pPr>
            <a:r>
              <a:rPr lang="en-US" sz="2400">
                <a:latin typeface="Roboto"/>
                <a:ea typeface="Roboto"/>
                <a:cs typeface="Roboto"/>
                <a:sym typeface="Roboto"/>
              </a:rPr>
              <a:t>Part IV: Experimental evaluation </a:t>
            </a:r>
            <a:endParaRPr sz="24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98348" y="737426"/>
            <a:ext cx="9976200" cy="591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Part I: Related Work</a:t>
            </a:r>
            <a:endParaRPr/>
          </a:p>
        </p:txBody>
      </p:sp>
      <p:sp>
        <p:nvSpPr>
          <p:cNvPr id="117" name="Google Shape;117;p19"/>
          <p:cNvSpPr txBox="1"/>
          <p:nvPr>
            <p:ph idx="1" type="body"/>
          </p:nvPr>
        </p:nvSpPr>
        <p:spPr>
          <a:xfrm>
            <a:off x="512100" y="1547825"/>
            <a:ext cx="9948600" cy="3906900"/>
          </a:xfrm>
          <a:prstGeom prst="rect">
            <a:avLst/>
          </a:prstGeom>
        </p:spPr>
        <p:txBody>
          <a:bodyPr anchorCtr="0" anchor="t" bIns="45700" lIns="91425" spcFirstLastPara="1" rIns="91425" wrap="square" tIns="45700">
            <a:noAutofit/>
          </a:bodyPr>
          <a:lstStyle/>
          <a:p>
            <a:pPr indent="-355600" lvl="0" marL="457200" rtl="0" algn="l">
              <a:spcBef>
                <a:spcPts val="900"/>
              </a:spcBef>
              <a:spcAft>
                <a:spcPts val="0"/>
              </a:spcAft>
              <a:buSzPts val="2000"/>
              <a:buFont typeface="Roboto"/>
              <a:buChar char="●"/>
            </a:pPr>
            <a:r>
              <a:rPr lang="en-US" sz="2000">
                <a:latin typeface="Roboto"/>
                <a:ea typeface="Roboto"/>
                <a:cs typeface="Roboto"/>
                <a:sym typeface="Roboto"/>
              </a:rPr>
              <a:t>Onion is one of the most frequently purchased vegetable worldwide, yet it has some defects which cannot be identified without human intervention , this is one of the leading threats to onion supply chain management and profitability.</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US" sz="2000">
                <a:latin typeface="Roboto"/>
                <a:ea typeface="Roboto"/>
                <a:cs typeface="Roboto"/>
                <a:sym typeface="Roboto"/>
              </a:rPr>
              <a:t>In the past, various techniques such as computer X-ray Tomography, Positron Emission Tomography, etc were used for studying the defects, but the cost of installing the </a:t>
            </a:r>
            <a:r>
              <a:rPr lang="en-US" sz="2000">
                <a:latin typeface="Roboto"/>
                <a:ea typeface="Roboto"/>
                <a:cs typeface="Roboto"/>
                <a:sym typeface="Roboto"/>
              </a:rPr>
              <a:t>equipment</a:t>
            </a:r>
            <a:r>
              <a:rPr lang="en-US" sz="2000">
                <a:latin typeface="Roboto"/>
                <a:ea typeface="Roboto"/>
                <a:cs typeface="Roboto"/>
                <a:sym typeface="Roboto"/>
              </a:rPr>
              <a:t> was unfeasible for warehouses within developing nations.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US" sz="2000">
                <a:latin typeface="Roboto"/>
                <a:ea typeface="Roboto"/>
                <a:cs typeface="Roboto"/>
                <a:sym typeface="Roboto"/>
              </a:rPr>
              <a:t>In present, a new technique Optical Coherence Tomography has emerged as a viable solution  but again installing the required instruments is an expensive process, so usually defective onions are identified manually.</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US" sz="2000">
                <a:latin typeface="Roboto"/>
                <a:ea typeface="Roboto"/>
                <a:cs typeface="Roboto"/>
                <a:sym typeface="Roboto"/>
              </a:rPr>
              <a:t>In the conventional onion sorter, image of fallen onion from a shoot is captured, and then onion is compared with some threshold value. If the parameter taken for analysis (color, moisture, weight, size, diameter) is below the threshold value, the onion is rejected as damaged one. This system has been developed taking into consideration the export rules that has been set by the Government for the export of the onion. </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idx="2" type="body"/>
          </p:nvPr>
        </p:nvSpPr>
        <p:spPr>
          <a:xfrm>
            <a:off x="5122825" y="1350401"/>
            <a:ext cx="4389000" cy="4235700"/>
          </a:xfrm>
          <a:prstGeom prst="rect">
            <a:avLst/>
          </a:prstGeom>
        </p:spPr>
        <p:txBody>
          <a:bodyPr anchorCtr="0" anchor="t" bIns="45700" lIns="91425" spcFirstLastPara="1" rIns="91425" wrap="square" tIns="45700">
            <a:noAutofit/>
          </a:bodyPr>
          <a:lstStyle/>
          <a:p>
            <a:pPr indent="-314325" lvl="0" marL="457200" rtl="0" algn="l">
              <a:spcBef>
                <a:spcPts val="2000"/>
              </a:spcBef>
              <a:spcAft>
                <a:spcPts val="0"/>
              </a:spcAft>
              <a:buSzPts val="1350"/>
              <a:buFont typeface="Roboto"/>
              <a:buChar char="●"/>
            </a:pPr>
            <a:r>
              <a:rPr lang="en-US">
                <a:latin typeface="Roboto"/>
                <a:ea typeface="Roboto"/>
                <a:cs typeface="Roboto"/>
                <a:sym typeface="Roboto"/>
              </a:rPr>
              <a:t>Existing systems have workers to separate the defective onions.</a:t>
            </a:r>
            <a:endParaRPr>
              <a:latin typeface="Roboto"/>
              <a:ea typeface="Roboto"/>
              <a:cs typeface="Roboto"/>
              <a:sym typeface="Roboto"/>
            </a:endParaRPr>
          </a:p>
          <a:p>
            <a:pPr indent="-314325" lvl="0" marL="457200" rtl="0" algn="l">
              <a:spcBef>
                <a:spcPts val="0"/>
              </a:spcBef>
              <a:spcAft>
                <a:spcPts val="0"/>
              </a:spcAft>
              <a:buSzPts val="1350"/>
              <a:buFont typeface="Roboto"/>
              <a:buChar char="●"/>
            </a:pPr>
            <a:r>
              <a:rPr lang="en-US">
                <a:latin typeface="Roboto"/>
                <a:ea typeface="Roboto"/>
                <a:cs typeface="Roboto"/>
                <a:sym typeface="Roboto"/>
              </a:rPr>
              <a:t>There are some flaws in this system, example if a cart has defective onions on the surface layer, then the entire cart is discarded without checking the layers underneath , leading to food loss.</a:t>
            </a:r>
            <a:endParaRPr>
              <a:latin typeface="Roboto"/>
              <a:ea typeface="Roboto"/>
              <a:cs typeface="Roboto"/>
              <a:sym typeface="Roboto"/>
            </a:endParaRPr>
          </a:p>
        </p:txBody>
      </p:sp>
      <p:pic>
        <p:nvPicPr>
          <p:cNvPr id="124" name="Google Shape;124;p20"/>
          <p:cNvPicPr preferRelativeResize="0"/>
          <p:nvPr/>
        </p:nvPicPr>
        <p:blipFill>
          <a:blip r:embed="rId3">
            <a:alphaModFix/>
          </a:blip>
          <a:stretch>
            <a:fillRect/>
          </a:stretch>
        </p:blipFill>
        <p:spPr>
          <a:xfrm>
            <a:off x="880050" y="1277875"/>
            <a:ext cx="3712950" cy="423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98348" y="737426"/>
            <a:ext cx="9976104" cy="59093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latin typeface="Roboto"/>
                <a:ea typeface="Roboto"/>
                <a:cs typeface="Roboto"/>
                <a:sym typeface="Roboto"/>
              </a:rPr>
              <a:t>Part II: Data Understanding</a:t>
            </a:r>
            <a:endParaRPr>
              <a:latin typeface="Roboto"/>
              <a:ea typeface="Roboto"/>
              <a:cs typeface="Roboto"/>
              <a:sym typeface="Roboto"/>
            </a:endParaRPr>
          </a:p>
        </p:txBody>
      </p:sp>
      <p:sp>
        <p:nvSpPr>
          <p:cNvPr id="130" name="Google Shape;130;p21"/>
          <p:cNvSpPr txBox="1"/>
          <p:nvPr>
            <p:ph idx="1" type="body"/>
          </p:nvPr>
        </p:nvSpPr>
        <p:spPr>
          <a:xfrm>
            <a:off x="625400" y="1772100"/>
            <a:ext cx="9948600" cy="33741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We used a dataset with a total of 56 images, with each image depicting the top view of an onion cart.</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The defective onions within the images were classified into one or more of the 10(1 normal + 9 defects) categories, viz. rotten, smut effected, without skin, half cut, tip, neck, sprouting, double onion, sunburn.</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Dataset source, dimensions, distributions and reliability.</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We used a training set of 56 images, while adding 6 images as per the samples in the validations set.</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Resolution of images is 4608 x 3456 pixels, both vertical and horizontal resolution equals 72dpi.</a:t>
            </a:r>
            <a:endParaRPr sz="20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996698" y="269220"/>
            <a:ext cx="9976200" cy="671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US"/>
              <a:t>Part III: State of the Art</a:t>
            </a:r>
            <a:endParaRPr/>
          </a:p>
        </p:txBody>
      </p:sp>
      <p:sp>
        <p:nvSpPr>
          <p:cNvPr id="136" name="Google Shape;136;p22"/>
          <p:cNvSpPr txBox="1"/>
          <p:nvPr>
            <p:ph idx="1" type="body"/>
          </p:nvPr>
        </p:nvSpPr>
        <p:spPr>
          <a:xfrm>
            <a:off x="512100" y="940625"/>
            <a:ext cx="9948600" cy="48987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Our solution consists of two phases :- </a:t>
            </a:r>
            <a:endParaRPr sz="2000">
              <a:latin typeface="Roboto"/>
              <a:ea typeface="Roboto"/>
              <a:cs typeface="Roboto"/>
              <a:sym typeface="Roboto"/>
            </a:endParaRPr>
          </a:p>
          <a:p>
            <a:pPr indent="0" lvl="0" marL="0" rtl="0" algn="l">
              <a:lnSpc>
                <a:spcPct val="90000"/>
              </a:lnSpc>
              <a:spcBef>
                <a:spcPts val="0"/>
              </a:spcBef>
              <a:spcAft>
                <a:spcPts val="0"/>
              </a:spcAft>
              <a:buNone/>
            </a:pPr>
            <a:r>
              <a:rPr lang="en-US" sz="2000">
                <a:latin typeface="Roboto"/>
                <a:ea typeface="Roboto"/>
                <a:cs typeface="Roboto"/>
                <a:sym typeface="Roboto"/>
              </a:rPr>
              <a:t>        Phase 1) Instance segmentation and localization of defective onions. </a:t>
            </a:r>
            <a:endParaRPr sz="2000">
              <a:latin typeface="Roboto"/>
              <a:ea typeface="Roboto"/>
              <a:cs typeface="Roboto"/>
              <a:sym typeface="Roboto"/>
            </a:endParaRPr>
          </a:p>
          <a:p>
            <a:pPr indent="0" lvl="0" marL="0" rtl="0" algn="l">
              <a:lnSpc>
                <a:spcPct val="90000"/>
              </a:lnSpc>
              <a:spcBef>
                <a:spcPts val="0"/>
              </a:spcBef>
              <a:spcAft>
                <a:spcPts val="0"/>
              </a:spcAft>
              <a:buNone/>
            </a:pPr>
            <a:r>
              <a:rPr lang="en-US" sz="2000">
                <a:latin typeface="Roboto"/>
                <a:ea typeface="Roboto"/>
                <a:cs typeface="Roboto"/>
                <a:sym typeface="Roboto"/>
              </a:rPr>
              <a:t>        Phase 2) Actuating a robotic arm to discard defective onions</a:t>
            </a:r>
            <a:endParaRPr sz="2000">
              <a:latin typeface="Roboto"/>
              <a:ea typeface="Roboto"/>
              <a:cs typeface="Roboto"/>
              <a:sym typeface="Roboto"/>
            </a:endParaRPr>
          </a:p>
          <a:p>
            <a:pPr indent="-355600" lvl="0" marL="457200" rtl="0" algn="l">
              <a:lnSpc>
                <a:spcPct val="90000"/>
              </a:lnSpc>
              <a:spcBef>
                <a:spcPts val="1800"/>
              </a:spcBef>
              <a:spcAft>
                <a:spcPts val="0"/>
              </a:spcAft>
              <a:buSzPts val="2000"/>
              <a:buFont typeface="Roboto"/>
              <a:buChar char="●"/>
            </a:pPr>
            <a:r>
              <a:rPr lang="en-US" sz="2000">
                <a:latin typeface="Roboto"/>
                <a:ea typeface="Roboto"/>
                <a:cs typeface="Roboto"/>
                <a:sym typeface="Roboto"/>
              </a:rPr>
              <a:t>As the existing solution in India is primarily manual, and other automated solutions are either too costly, or infeasible at the warehouse level, we aimed at developing a solution that tackles both these issues .</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Phase 1:- INSTANCE SEGMENTATION AND LOCALIZATION</a:t>
            </a:r>
            <a:endParaRPr sz="2000">
              <a:latin typeface="Roboto"/>
              <a:ea typeface="Roboto"/>
              <a:cs typeface="Roboto"/>
              <a:sym typeface="Roboto"/>
            </a:endParaRPr>
          </a:p>
          <a:p>
            <a:pPr indent="-355600" lvl="1" marL="914400" rtl="0" algn="l">
              <a:lnSpc>
                <a:spcPct val="90000"/>
              </a:lnSpc>
              <a:spcBef>
                <a:spcPts val="0"/>
              </a:spcBef>
              <a:spcAft>
                <a:spcPts val="0"/>
              </a:spcAft>
              <a:buSzPts val="2000"/>
              <a:buFont typeface="Roboto"/>
              <a:buChar char="○"/>
            </a:pPr>
            <a:r>
              <a:rPr lang="en-US" sz="2000">
                <a:latin typeface="Roboto"/>
                <a:ea typeface="Roboto"/>
                <a:cs typeface="Roboto"/>
                <a:sym typeface="Roboto"/>
              </a:rPr>
              <a:t>We chose to use a Mask-RCNN model for this phase, as this deep neural network is an extension of the Faster-RCNN, adding an overhead of only 5fps, but providing us with the masks of the detected classes, as well as bounding boxes.</a:t>
            </a:r>
            <a:endParaRPr sz="2000">
              <a:latin typeface="Roboto"/>
              <a:ea typeface="Roboto"/>
              <a:cs typeface="Roboto"/>
              <a:sym typeface="Roboto"/>
            </a:endParaRPr>
          </a:p>
          <a:p>
            <a:pPr indent="-355600" lvl="1" marL="914400" rtl="0" algn="l">
              <a:lnSpc>
                <a:spcPct val="90000"/>
              </a:lnSpc>
              <a:spcBef>
                <a:spcPts val="0"/>
              </a:spcBef>
              <a:spcAft>
                <a:spcPts val="0"/>
              </a:spcAft>
              <a:buSzPts val="2000"/>
              <a:buFont typeface="Roboto"/>
              <a:buChar char="○"/>
            </a:pPr>
            <a:r>
              <a:rPr lang="en-US" sz="2000">
                <a:latin typeface="Roboto"/>
                <a:ea typeface="Roboto"/>
                <a:cs typeface="Roboto"/>
                <a:sym typeface="Roboto"/>
              </a:rPr>
              <a:t>Another reason was the size of the provided dataset. We only had a limited number of images to train, and this constraint is handled well by MaskRCNN because in the trade off between dataset size/ training time, it chooses to have a smaller dataset coupled with a large training time, to give the best possible results.</a:t>
            </a:r>
            <a:endParaRPr sz="2000">
              <a:latin typeface="Roboto"/>
              <a:ea typeface="Roboto"/>
              <a:cs typeface="Roboto"/>
              <a:sym typeface="Roboto"/>
            </a:endParaRPr>
          </a:p>
          <a:p>
            <a:pPr indent="-336550" lvl="0" marL="450850" rtl="0" algn="l">
              <a:lnSpc>
                <a:spcPct val="90000"/>
              </a:lnSpc>
              <a:spcBef>
                <a:spcPts val="1800"/>
              </a:spcBef>
              <a:spcAft>
                <a:spcPts val="0"/>
              </a:spcAft>
              <a:buSzPts val="1800"/>
              <a:buFont typeface="Arial"/>
              <a:buNone/>
            </a:pPr>
            <a:r>
              <a:t/>
            </a:r>
            <a:endParaRPr sz="2000">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091100" y="217000"/>
            <a:ext cx="3881700" cy="314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1800"/>
              <a:t>State of the Art</a:t>
            </a:r>
            <a:endParaRPr b="1" sz="1800"/>
          </a:p>
        </p:txBody>
      </p:sp>
      <p:sp>
        <p:nvSpPr>
          <p:cNvPr id="143" name="Google Shape;143;p23"/>
          <p:cNvSpPr txBox="1"/>
          <p:nvPr>
            <p:ph idx="1" type="body"/>
          </p:nvPr>
        </p:nvSpPr>
        <p:spPr>
          <a:xfrm>
            <a:off x="512100" y="441000"/>
            <a:ext cx="9948600" cy="5290200"/>
          </a:xfrm>
          <a:prstGeom prst="rect">
            <a:avLst/>
          </a:prstGeom>
        </p:spPr>
        <p:txBody>
          <a:bodyPr anchorCtr="0" anchor="t" bIns="45700" lIns="91425" spcFirstLastPara="1" rIns="91425" wrap="square" tIns="45700">
            <a:noAutofit/>
          </a:bodyPr>
          <a:lstStyle/>
          <a:p>
            <a:pPr indent="-355600" lvl="0" marL="457200" rtl="0" algn="l">
              <a:spcBef>
                <a:spcPts val="900"/>
              </a:spcBef>
              <a:spcAft>
                <a:spcPts val="0"/>
              </a:spcAft>
              <a:buSzPts val="2000"/>
              <a:buFont typeface="Roboto"/>
              <a:buChar char="●"/>
            </a:pPr>
            <a:r>
              <a:rPr lang="en-US" sz="2000">
                <a:latin typeface="Roboto"/>
                <a:ea typeface="Roboto"/>
                <a:cs typeface="Roboto"/>
                <a:sym typeface="Roboto"/>
              </a:rPr>
              <a:t>While existing solution require X-ray/lasers/ethylene gas treatment and other such techniques that virtually penetrate through the onions and then analyse them, our solution does its analysis from a distance, leaving the onions untouched from such radioactivity.</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US" sz="2000">
                <a:latin typeface="Roboto"/>
                <a:ea typeface="Roboto"/>
                <a:cs typeface="Roboto"/>
                <a:sym typeface="Roboto"/>
              </a:rPr>
              <a:t>The tech stack workflow is explained in the diagram, and we’ll elaborate it here:-</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US" sz="2000">
                <a:latin typeface="Roboto"/>
                <a:ea typeface="Roboto"/>
                <a:cs typeface="Roboto"/>
                <a:sym typeface="Roboto"/>
              </a:rPr>
              <a:t>1)App clicks the image of the cart full of onions and uploads the image on Firebase.</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US" sz="2000">
                <a:latin typeface="Roboto"/>
                <a:ea typeface="Roboto"/>
                <a:cs typeface="Roboto"/>
                <a:sym typeface="Roboto"/>
              </a:rPr>
              <a:t>2)A remote listener on a Python Script detects the change in the uploaded node and downloads the image, which is passed to the model as an argument.</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US" sz="2000">
                <a:latin typeface="Roboto"/>
                <a:ea typeface="Roboto"/>
                <a:cs typeface="Roboto"/>
                <a:sym typeface="Roboto"/>
              </a:rPr>
              <a:t>3) The model starts analyzing the provided image, and performs segmentation and draws bounding boxes around the detected onions, while calculating the coordinates of each defective onion. Later a python script uploads the count of the defective onion along with the corresponding defects on the realtime database.</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US" sz="2000">
                <a:latin typeface="Roboto"/>
                <a:ea typeface="Roboto"/>
                <a:cs typeface="Roboto"/>
                <a:sym typeface="Roboto"/>
              </a:rPr>
              <a:t>4)The app now fetches the defective onion data and plots a bar graph for every cart, and clicking on a bar graph shows a detailed pie chart depicting the various defects found within the cart. These kind of analytics are vital for warehouses, to maintain an automated distribution of defective onions.</a:t>
            </a:r>
            <a:endParaRPr sz="2000">
              <a:latin typeface="Roboto"/>
              <a:ea typeface="Roboto"/>
              <a:cs typeface="Roboto"/>
              <a:sym typeface="Roboto"/>
            </a:endParaRPr>
          </a:p>
          <a:p>
            <a:pPr indent="0" lvl="0" marL="457200" rtl="0" algn="l">
              <a:spcBef>
                <a:spcPts val="900"/>
              </a:spcBef>
              <a:spcAft>
                <a:spcPts val="900"/>
              </a:spcAft>
              <a:buNone/>
            </a:pPr>
            <a:r>
              <a:t/>
            </a:r>
            <a:endParaRPr sz="2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7844400" y="258950"/>
            <a:ext cx="3128400" cy="32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1800"/>
              <a:t> </a:t>
            </a:r>
            <a:r>
              <a:rPr b="1" lang="en-US" sz="1800"/>
              <a:t>State of the Art</a:t>
            </a:r>
            <a:endParaRPr b="1" sz="1800"/>
          </a:p>
        </p:txBody>
      </p:sp>
      <p:sp>
        <p:nvSpPr>
          <p:cNvPr id="150" name="Google Shape;150;p24"/>
          <p:cNvSpPr txBox="1"/>
          <p:nvPr>
            <p:ph idx="1" type="body"/>
          </p:nvPr>
        </p:nvSpPr>
        <p:spPr>
          <a:xfrm>
            <a:off x="513700" y="579650"/>
            <a:ext cx="9948600" cy="4656900"/>
          </a:xfrm>
          <a:prstGeom prst="rect">
            <a:avLst/>
          </a:prstGeom>
        </p:spPr>
        <p:txBody>
          <a:bodyPr anchorCtr="0" anchor="t" bIns="45700" lIns="91425" spcFirstLastPara="1" rIns="91425" wrap="square" tIns="45700">
            <a:noAutofit/>
          </a:bodyPr>
          <a:lstStyle/>
          <a:p>
            <a:pPr indent="-355600" lvl="0" marL="457200" rtl="0" algn="l">
              <a:spcBef>
                <a:spcPts val="900"/>
              </a:spcBef>
              <a:spcAft>
                <a:spcPts val="0"/>
              </a:spcAft>
              <a:buSzPts val="2000"/>
              <a:buFont typeface="Roboto"/>
              <a:buChar char="●"/>
            </a:pPr>
            <a:r>
              <a:rPr lang="en-US" sz="2000">
                <a:latin typeface="Roboto"/>
                <a:ea typeface="Roboto"/>
                <a:cs typeface="Roboto"/>
                <a:sym typeface="Roboto"/>
              </a:rPr>
              <a:t>PHASE 2 :- ACTUATION OF ROBOTIC ARM TO DISCARD ONIONS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US" sz="2000">
                <a:latin typeface="Roboto"/>
                <a:ea typeface="Roboto"/>
                <a:cs typeface="Roboto"/>
                <a:sym typeface="Roboto"/>
              </a:rPr>
              <a:t>While segmentation and analytics are of high importance, it is equally important to eliminate the human intervention in the discarding process, for which, we have created a robotic arm that uses the bounding boxes provided by MaskRCNN to localize and identify  the exact defective onions that it needs to discard.</a:t>
            </a:r>
            <a:endParaRPr sz="2000">
              <a:latin typeface="Roboto"/>
              <a:ea typeface="Roboto"/>
              <a:cs typeface="Roboto"/>
              <a:sym typeface="Roboto"/>
            </a:endParaRPr>
          </a:p>
          <a:p>
            <a:pPr indent="0" lvl="0" marL="914400" rtl="0" algn="l">
              <a:spcBef>
                <a:spcPts val="900"/>
              </a:spcBef>
              <a:spcAft>
                <a:spcPts val="0"/>
              </a:spcAft>
              <a:buNone/>
            </a:pPr>
            <a:r>
              <a:rPr lang="en-US" sz="2000">
                <a:latin typeface="Roboto"/>
                <a:ea typeface="Roboto"/>
                <a:cs typeface="Roboto"/>
                <a:sym typeface="Roboto"/>
              </a:rPr>
              <a:t>1)The arm is capable of moving in three axes and uses three high torque servo motors (8.5 kg/cm) for axial movement and three low torque servos (1.5 kg/cm) for the claw mechanism.</a:t>
            </a:r>
            <a:endParaRPr sz="2000">
              <a:latin typeface="Roboto"/>
              <a:ea typeface="Roboto"/>
              <a:cs typeface="Roboto"/>
              <a:sym typeface="Roboto"/>
            </a:endParaRPr>
          </a:p>
          <a:p>
            <a:pPr indent="0" lvl="0" marL="914400" rtl="0" algn="l">
              <a:spcBef>
                <a:spcPts val="900"/>
              </a:spcBef>
              <a:spcAft>
                <a:spcPts val="0"/>
              </a:spcAft>
              <a:buNone/>
            </a:pPr>
            <a:r>
              <a:rPr lang="en-US" sz="2000">
                <a:latin typeface="Roboto"/>
                <a:ea typeface="Roboto"/>
                <a:cs typeface="Roboto"/>
                <a:sym typeface="Roboto"/>
              </a:rPr>
              <a:t>2)We have used and Arduino Uno, along with servo MG995  and servo SG90 and an acrylic arm body for this demoable version.</a:t>
            </a:r>
            <a:endParaRPr sz="2000">
              <a:latin typeface="Roboto"/>
              <a:ea typeface="Roboto"/>
              <a:cs typeface="Roboto"/>
              <a:sym typeface="Roboto"/>
            </a:endParaRPr>
          </a:p>
          <a:p>
            <a:pPr indent="0" lvl="0" marL="914400" rtl="0" algn="l">
              <a:spcBef>
                <a:spcPts val="900"/>
              </a:spcBef>
              <a:spcAft>
                <a:spcPts val="0"/>
              </a:spcAft>
              <a:buNone/>
            </a:pPr>
            <a:r>
              <a:rPr lang="en-US" sz="2000">
                <a:latin typeface="Roboto"/>
                <a:ea typeface="Roboto"/>
                <a:cs typeface="Roboto"/>
                <a:sym typeface="Roboto"/>
              </a:rPr>
              <a:t>3)From a corner mounted position, the arm has 3 </a:t>
            </a:r>
            <a:r>
              <a:rPr lang="en-US" sz="2000">
                <a:latin typeface="Roboto"/>
                <a:ea typeface="Roboto"/>
                <a:cs typeface="Roboto"/>
                <a:sym typeface="Roboto"/>
              </a:rPr>
              <a:t>degrees</a:t>
            </a:r>
            <a:r>
              <a:rPr lang="en-US" sz="2000">
                <a:latin typeface="Roboto"/>
                <a:ea typeface="Roboto"/>
                <a:cs typeface="Roboto"/>
                <a:sym typeface="Roboto"/>
              </a:rPr>
              <a:t> of freedom (XY for adjusting height,XZ- rotatory for the discarding </a:t>
            </a:r>
            <a:r>
              <a:rPr lang="en-US" sz="2000">
                <a:latin typeface="Roboto"/>
                <a:ea typeface="Roboto"/>
                <a:cs typeface="Roboto"/>
                <a:sym typeface="Roboto"/>
              </a:rPr>
              <a:t>manoeuvre, and YZ for extending reach</a:t>
            </a:r>
            <a:r>
              <a:rPr lang="en-US" sz="2000">
                <a:latin typeface="Roboto"/>
                <a:ea typeface="Roboto"/>
                <a:cs typeface="Roboto"/>
                <a:sym typeface="Roboto"/>
              </a:rPr>
              <a:t>).</a:t>
            </a:r>
            <a:endParaRPr sz="2000">
              <a:latin typeface="Roboto"/>
              <a:ea typeface="Roboto"/>
              <a:cs typeface="Roboto"/>
              <a:sym typeface="Roboto"/>
            </a:endParaRPr>
          </a:p>
          <a:p>
            <a:pPr indent="0" lvl="0" marL="914400" rtl="0" algn="l">
              <a:spcBef>
                <a:spcPts val="900"/>
              </a:spcBef>
              <a:spcAft>
                <a:spcPts val="900"/>
              </a:spcAft>
              <a:buNone/>
            </a:pPr>
            <a:r>
              <a:rPr lang="en-US" sz="2000">
                <a:latin typeface="Roboto"/>
                <a:ea typeface="Roboto"/>
                <a:cs typeface="Roboto"/>
                <a:sym typeface="Roboto"/>
              </a:rPr>
              <a:t>4)The arm has a three finger claw with an angle of 120 degrees between each finger, to ensure the best possible grip on the onions of all shapes and sizes.</a:t>
            </a:r>
            <a:endParaRPr sz="2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747713" y="212675"/>
            <a:ext cx="9477375" cy="559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