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u="sng" dirty="0">
                <a:latin typeface="Times New Roman" panose="02020603050405020304" pitchFamily="18" charset="0"/>
                <a:cs typeface="Times New Roman" panose="02020603050405020304" pitchFamily="18" charset="0"/>
              </a:rPr>
              <a:t>Capstone Project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b="1" u="sng" dirty="0">
                <a:latin typeface="Times New Roman" panose="02020603050405020304" pitchFamily="18" charset="0"/>
                <a:cs typeface="Times New Roman" panose="02020603050405020304" pitchFamily="18" charset="0"/>
              </a:rPr>
              <a:t>Applied Data Science Capstone by IBM Coursera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926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45563"/>
            <a:ext cx="9905999" cy="3541714"/>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4800" dirty="0" smtClean="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98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Table of </a:t>
            </a:r>
            <a:r>
              <a:rPr lang="en-IN" b="1" u="sng"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Results and Discussion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990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An Example to fetch postal code information of Canada similar to course assignments.</a:t>
            </a:r>
          </a:p>
          <a:p>
            <a:r>
              <a:rPr lang="en-IN" dirty="0">
                <a:latin typeface="Times New Roman" panose="02020603050405020304" pitchFamily="18" charset="0"/>
                <a:cs typeface="Times New Roman" panose="02020603050405020304" pitchFamily="18" charset="0"/>
              </a:rPr>
              <a:t>The purpose of this Project is to help people in exploring better facilities around their neighbourhood.</a:t>
            </a:r>
          </a:p>
          <a:p>
            <a:r>
              <a:rPr lang="en-IN" dirty="0">
                <a:latin typeface="Times New Roman" panose="02020603050405020304" pitchFamily="18" charset="0"/>
                <a:cs typeface="Times New Roman" panose="02020603050405020304" pitchFamily="18" charset="0"/>
              </a:rPr>
              <a:t>It will help people making smart and efficient decision on selecting great neighbourhood out of numbers of other neighbourhoods in Quebec.</a:t>
            </a:r>
          </a:p>
        </p:txBody>
      </p:sp>
    </p:spTree>
    <p:extLst>
      <p:ext uri="{BB962C8B-B14F-4D97-AF65-F5344CB8AC3E}">
        <p14:creationId xmlns:p14="http://schemas.microsoft.com/office/powerpoint/2010/main" val="3248872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62431"/>
            <a:ext cx="9905999" cy="3541714"/>
          </a:xfrm>
        </p:spPr>
        <p:txBody>
          <a:bodyPr/>
          <a:lstStyle/>
          <a:p>
            <a:r>
              <a:rPr lang="en-IN" dirty="0">
                <a:latin typeface="Times New Roman" panose="02020603050405020304" pitchFamily="18" charset="0"/>
                <a:cs typeface="Times New Roman" panose="02020603050405020304" pitchFamily="18" charset="0"/>
              </a:rPr>
              <a:t>This Project aim to create an analysis of features for a people migrating to Quebec to search a best neighbourhood as a comparative analysis between neighbourhoods.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587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major purpose of this project, is to suggest a better neighbourhood in a new city for the person who are shifting there.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Social </a:t>
            </a:r>
            <a:r>
              <a:rPr lang="en-IN" dirty="0">
                <a:latin typeface="Times New Roman" panose="02020603050405020304" pitchFamily="18" charset="0"/>
                <a:cs typeface="Times New Roman" panose="02020603050405020304" pitchFamily="18" charset="0"/>
              </a:rPr>
              <a:t>presence in society in terms of like-minded people.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Connectivity </a:t>
            </a:r>
            <a:r>
              <a:rPr lang="en-IN" dirty="0">
                <a:latin typeface="Times New Roman" panose="02020603050405020304" pitchFamily="18" charset="0"/>
                <a:cs typeface="Times New Roman" panose="02020603050405020304" pitchFamily="18" charset="0"/>
              </a:rPr>
              <a:t>to the airport, bus stand, city centre, markets and other daily needs things nearby.</a:t>
            </a:r>
          </a:p>
        </p:txBody>
      </p:sp>
    </p:spTree>
    <p:extLst>
      <p:ext uri="{BB962C8B-B14F-4D97-AF65-F5344CB8AC3E}">
        <p14:creationId xmlns:p14="http://schemas.microsoft.com/office/powerpoint/2010/main" val="4103274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Foursquare </a:t>
            </a:r>
            <a:r>
              <a:rPr lang="en-IN" b="1" i="1" dirty="0" smtClean="0">
                <a:latin typeface="Times New Roman" panose="02020603050405020304" pitchFamily="18" charset="0"/>
                <a:cs typeface="Times New Roman" panose="02020603050405020304" pitchFamily="18" charset="0"/>
              </a:rPr>
              <a:t>API:</a:t>
            </a:r>
            <a:endParaRPr lang="en-IN" b="1" i="1" dirty="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project would use Four-square API as its prime data gathering source as it has a database of millions of places, especially their places API which provides the ability to perform location search, location sharing and details about a </a:t>
            </a:r>
            <a:r>
              <a:rPr lang="en-IN" dirty="0" smtClean="0">
                <a:latin typeface="Times New Roman" panose="02020603050405020304" pitchFamily="18" charset="0"/>
                <a:cs typeface="Times New Roman" panose="02020603050405020304" pitchFamily="18" charset="0"/>
              </a:rPr>
              <a:t>business.</a:t>
            </a:r>
            <a:endParaRPr lang="en-IN" sz="1600" dirty="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Using </a:t>
            </a:r>
            <a:r>
              <a:rPr lang="en-IN" dirty="0">
                <a:latin typeface="Times New Roman" panose="02020603050405020304" pitchFamily="18" charset="0"/>
                <a:cs typeface="Times New Roman" panose="02020603050405020304" pitchFamily="18" charset="0"/>
              </a:rPr>
              <a:t>credentials of Foursquare API features of near-by places of the neighbourhoods would be mined. Due to http request limitations the number of places per neighbourhood parameter would reasonably be set to 100 and the radius parameter would be set to 500.</a:t>
            </a:r>
            <a:endParaRPr lang="en-IN" sz="2000" dirty="0">
              <a:latin typeface="Times New Roman" panose="02020603050405020304" pitchFamily="18" charset="0"/>
              <a:cs typeface="Times New Roman" panose="02020603050405020304" pitchFamily="18" charset="0"/>
            </a:endParaRPr>
          </a:p>
          <a:p>
            <a:pPr lvl="2"/>
            <a:endParaRPr lang="en-IN" b="1"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313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latin typeface="Times New Roman" panose="02020603050405020304" pitchFamily="18" charset="0"/>
                <a:cs typeface="Times New Roman" panose="02020603050405020304" pitchFamily="18" charset="0"/>
              </a:rPr>
              <a:t>A View Of QUEBEC</a:t>
            </a:r>
            <a:endParaRPr lang="en-IN" b="1" i="1" u="sng"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314918" y="2341851"/>
            <a:ext cx="8561461" cy="3541712"/>
          </a:xfrm>
          <a:prstGeom prst="rect">
            <a:avLst/>
          </a:prstGeom>
        </p:spPr>
      </p:pic>
    </p:spTree>
    <p:extLst>
      <p:ext uri="{BB962C8B-B14F-4D97-AF65-F5344CB8AC3E}">
        <p14:creationId xmlns:p14="http://schemas.microsoft.com/office/powerpoint/2010/main" val="3958312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Results and </a:t>
            </a:r>
            <a:r>
              <a:rPr lang="en-IN" b="1" u="sng" dirty="0" smtClean="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IN" dirty="0"/>
              <a:t>Quebec is one of the thirteen provinces and territories of Canada, it is located in Central Canada, the province shares land borders with Ontario to the southwest, Newfoundland and Labrador to the northeast, New Brunswick to the southeast, a coastal border with Nunavut, and land borders with the states of Maine, New Hampshire, Vermont and New York to the south.</a:t>
            </a:r>
          </a:p>
          <a:p>
            <a:r>
              <a:rPr lang="en-IN" dirty="0"/>
              <a:t>Quebec has one of the world's largest reserves of fresh water, occupying 12% of its surface.</a:t>
            </a:r>
          </a:p>
          <a:p>
            <a:r>
              <a:rPr lang="en-IN" dirty="0"/>
              <a:t> </a:t>
            </a:r>
            <a:r>
              <a:rPr lang="en-IN" dirty="0" smtClean="0"/>
              <a:t>In </a:t>
            </a:r>
            <a:r>
              <a:rPr lang="en-IN" dirty="0"/>
              <a:t>general, the climate of Quebec is cold and humid.</a:t>
            </a:r>
          </a:p>
          <a:p>
            <a:r>
              <a:rPr lang="en-IN" dirty="0"/>
              <a:t>Quebec has an advanced, market-based, and open economy.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02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purpose of this project, was to suggest a better neighbourhood in a new city for the person who are shifting there.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Social </a:t>
            </a:r>
            <a:r>
              <a:rPr lang="en-IN" dirty="0">
                <a:latin typeface="Times New Roman" panose="02020603050405020304" pitchFamily="18" charset="0"/>
                <a:cs typeface="Times New Roman" panose="02020603050405020304" pitchFamily="18" charset="0"/>
              </a:rPr>
              <a:t>presence in society in terms of like-minded people.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Connectivity </a:t>
            </a:r>
            <a:r>
              <a:rPr lang="en-IN" dirty="0">
                <a:latin typeface="Times New Roman" panose="02020603050405020304" pitchFamily="18" charset="0"/>
                <a:cs typeface="Times New Roman" panose="02020603050405020304" pitchFamily="18" charset="0"/>
              </a:rPr>
              <a:t>to the airport, bus stand, city centre, markets and other daily needs things nearby.</a:t>
            </a:r>
          </a:p>
          <a:p>
            <a:r>
              <a:rPr lang="en-IN" dirty="0">
                <a:latin typeface="Times New Roman" panose="02020603050405020304" pitchFamily="18" charset="0"/>
                <a:cs typeface="Times New Roman" panose="02020603050405020304" pitchFamily="18" charset="0"/>
              </a:rPr>
              <a:t>Relevant information was gathered and reported.</a:t>
            </a:r>
          </a:p>
        </p:txBody>
      </p:sp>
    </p:spTree>
    <p:extLst>
      <p:ext uri="{BB962C8B-B14F-4D97-AF65-F5344CB8AC3E}">
        <p14:creationId xmlns:p14="http://schemas.microsoft.com/office/powerpoint/2010/main" val="3040990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475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Tw Cen MT</vt:lpstr>
      <vt:lpstr>Wingdings</vt:lpstr>
      <vt:lpstr>Circuit</vt:lpstr>
      <vt:lpstr>Capstone Project </vt:lpstr>
      <vt:lpstr>Table of contents</vt:lpstr>
      <vt:lpstr>Introduction</vt:lpstr>
      <vt:lpstr>PowerPoint Presentation</vt:lpstr>
      <vt:lpstr>Data</vt:lpstr>
      <vt:lpstr>Methodology</vt:lpstr>
      <vt:lpstr>A View Of QUEBEC</vt:lpstr>
      <vt:lpstr>Results and Discussion</vt:lpstr>
      <vt:lpstr>Conclusion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R, Sangeetha</dc:creator>
  <cp:lastModifiedBy>R, Sangeetha</cp:lastModifiedBy>
  <cp:revision>17</cp:revision>
  <dcterms:created xsi:type="dcterms:W3CDTF">2021-05-20T12:09:53Z</dcterms:created>
  <dcterms:modified xsi:type="dcterms:W3CDTF">2021-05-20T12:31:39Z</dcterms:modified>
</cp:coreProperties>
</file>