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96" r:id="rId11"/>
    <p:sldId id="269" r:id="rId12"/>
    <p:sldId id="270" r:id="rId13"/>
    <p:sldId id="274" r:id="rId14"/>
    <p:sldId id="275" r:id="rId15"/>
    <p:sldId id="276" r:id="rId16"/>
    <p:sldId id="278" r:id="rId17"/>
    <p:sldId id="283" r:id="rId18"/>
    <p:sldId id="284" r:id="rId19"/>
    <p:sldId id="295" r:id="rId20"/>
    <p:sldId id="294" r:id="rId21"/>
    <p:sldId id="293" r:id="rId22"/>
    <p:sldId id="292" r:id="rId23"/>
    <p:sldId id="291" r:id="rId24"/>
    <p:sldId id="290" r:id="rId25"/>
    <p:sldId id="28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5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79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01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C2AB-C9EF-4F25-A513-2ED91E9F3FF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9B886A-69E4-487F-87A1-B4213AB1D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github.io/components/carousel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javaee.github.io/javaee-spec/javadocs/" TargetMode="External"/><Relationship Id="rId4" Type="http://schemas.openxmlformats.org/officeDocument/2006/relationships/hyperlink" Target="https://www.geeksforgeeks.org/reactjs-tutorial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06" y="2595754"/>
            <a:ext cx="8464126" cy="1113672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Online Banking system</a:t>
            </a:r>
          </a:p>
        </p:txBody>
      </p:sp>
      <p:pic>
        <p:nvPicPr>
          <p:cNvPr id="4" name="Picture 2" descr="Institute for Advanced Computing and Software Development (IACSD)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6" y="1969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stitute for Advanced Computing and Software Development (IACSD)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6" y="3493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050" y="570841"/>
            <a:ext cx="3436035" cy="1157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8328" y="5101213"/>
            <a:ext cx="4283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r">
              <a:buFont typeface="Arial" pitchFamily="34" charset="0"/>
              <a:buChar char="•"/>
            </a:pP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P. Bhangale  (233021)</a:t>
            </a:r>
          </a:p>
          <a:p>
            <a:pPr algn="r">
              <a:buFont typeface="Arial" pitchFamily="34" charset="0"/>
              <a:buChar char="•"/>
            </a:pP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GB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Bodre</a:t>
            </a:r>
            <a:r>
              <a:rPr lang="en-GB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(233024)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19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Employee Use Case :</a:t>
            </a:r>
          </a:p>
        </p:txBody>
      </p:sp>
      <p:pic>
        <p:nvPicPr>
          <p:cNvPr id="7" name="Content Placeholder 6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CB1F0EF8-858C-058F-373A-3306AF02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4639945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7" name="Content Placeholder 6" descr="A diagram of a work flow&#10;&#10;Description automatically generated">
            <a:extLst>
              <a:ext uri="{FF2B5EF4-FFF2-40B4-BE49-F238E27FC236}">
                <a16:creationId xmlns:a16="http://schemas.microsoft.com/office/drawing/2014/main" id="{4A003159-C0C9-B708-8E78-713D7182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" r="9763" b="837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b="1"/>
              <a:t>Activity Diagram Of Employee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90130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193964"/>
            <a:ext cx="8596668" cy="706581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Customer</a:t>
            </a:r>
            <a:endParaRPr lang="en-US" dirty="0"/>
          </a:p>
        </p:txBody>
      </p:sp>
      <p:pic>
        <p:nvPicPr>
          <p:cNvPr id="7" name="Content Placeholder 6" descr="A diagram of a work flow&#10;&#10;Description automatically generated">
            <a:extLst>
              <a:ext uri="{FF2B5EF4-FFF2-40B4-BE49-F238E27FC236}">
                <a16:creationId xmlns:a16="http://schemas.microsoft.com/office/drawing/2014/main" id="{69BF96CA-A20E-046A-AE33-F968147C4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2" y="1167268"/>
            <a:ext cx="7030432" cy="5317069"/>
          </a:xfrm>
        </p:spPr>
      </p:pic>
    </p:spTree>
    <p:extLst>
      <p:ext uri="{BB962C8B-B14F-4D97-AF65-F5344CB8AC3E}">
        <p14:creationId xmlns:p14="http://schemas.microsoft.com/office/powerpoint/2010/main" val="141844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DFD diagrams 0 level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close-up of a diagram&#10;&#10;Description automatically generated">
            <a:extLst>
              <a:ext uri="{FF2B5EF4-FFF2-40B4-BE49-F238E27FC236}">
                <a16:creationId xmlns:a16="http://schemas.microsoft.com/office/drawing/2014/main" id="{38DFD786-A89E-C981-C727-EDB5ED148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06" y="2055216"/>
            <a:ext cx="7625162" cy="20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32" y="520325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DFD diagrams 1 level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customer information system&#10;&#10;Description automatically generated">
            <a:extLst>
              <a:ext uri="{FF2B5EF4-FFF2-40B4-BE49-F238E27FC236}">
                <a16:creationId xmlns:a16="http://schemas.microsoft.com/office/drawing/2014/main" id="{68729722-B24F-74C5-211D-9849232AC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5" y="620042"/>
            <a:ext cx="7703495" cy="47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29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97" y="511799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DFD diagrams 2 level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A3746F2C-BD94-5DD9-A815-1689D49A4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14" y="290417"/>
            <a:ext cx="7652417" cy="49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FA390E-6E28-51C4-C0DC-EBF6F32F3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6475301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712F6C-910F-57E4-185F-A2DF93DF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FD839-CC6F-890C-87EE-E116C50AA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D8DF32E-7952-F891-210A-B07FB57CB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6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251"/>
            <a:ext cx="8596668" cy="4457112"/>
          </a:xfrm>
        </p:spPr>
        <p:txBody>
          <a:bodyPr>
            <a:normAutofit/>
          </a:bodyPr>
          <a:lstStyle/>
          <a:p>
            <a:r>
              <a:rPr lang="en-US" dirty="0"/>
              <a:t>The Banking Management System is a contemporary online platform revolutionizing the retail banking landscape.</a:t>
            </a:r>
          </a:p>
          <a:p>
            <a:r>
              <a:rPr lang="en-US" dirty="0"/>
              <a:t> Traditionally, acquiring financial services and products involved multiple intermediaries, limiting profitability for retailers. In response, this system establishes a direct connection between customers, employees, accounts, transactions, and bank branches.</a:t>
            </a:r>
          </a:p>
          <a:p>
            <a:r>
              <a:rPr lang="en-US" dirty="0"/>
              <a:t> This platform disrupts the status quo by facilitating direct interactions between customers and financial services, enabling retailers to secure products from bank branches with enhanced ease.</a:t>
            </a:r>
          </a:p>
          <a:p>
            <a:r>
              <a:rPr lang="en-US" dirty="0"/>
              <a:t> The integration of customer, employee, account, transaction, and bank branch functionalities empowers efficient, user-friendly experiences.</a:t>
            </a:r>
          </a:p>
        </p:txBody>
      </p:sp>
    </p:spTree>
    <p:extLst>
      <p:ext uri="{BB962C8B-B14F-4D97-AF65-F5344CB8AC3E}">
        <p14:creationId xmlns:p14="http://schemas.microsoft.com/office/powerpoint/2010/main" val="247001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F162435-CAE2-43A2-C6D8-A31461F2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35DA93-11E8-414C-264E-3351E3293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747DA8-9608-FFE5-57BD-8BF2CA063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ECB3B0-B0BF-C83F-4671-F8B616A49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067DDF-062C-61C0-886C-E3D225F1935A}"/>
              </a:ext>
            </a:extLst>
          </p:cNvPr>
          <p:cNvSpPr txBox="1"/>
          <p:nvPr/>
        </p:nvSpPr>
        <p:spPr>
          <a:xfrm>
            <a:off x="1254868" y="3700640"/>
            <a:ext cx="5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178D3-7BA2-DA5F-DF05-56255E300FE2}"/>
              </a:ext>
            </a:extLst>
          </p:cNvPr>
          <p:cNvSpPr txBox="1"/>
          <p:nvPr/>
        </p:nvSpPr>
        <p:spPr>
          <a:xfrm>
            <a:off x="975032" y="565605"/>
            <a:ext cx="5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List: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01DCCD-D127-93F4-E5CB-E8644DB4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6" y="4091167"/>
            <a:ext cx="9372600" cy="21183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CEB340-96B3-0DD1-65B9-6297312BB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1073865"/>
            <a:ext cx="7476241" cy="24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10EDBFA-197E-ED77-D457-DDACA2ABA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82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proposed banking system with modules for Employees, Customers, Accounts, Transactions, and Branches aims to provide a comprehensive and efficient platform for managing various banking operations.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Through role-based access control, secure authentication mechanisms, and robust transaction processing, the system ensures the integrity, confidentiality, and availability of customer data and financial activities.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user-friendly interfaces and extensive features, the banking system aims to enhance customer experience, streamline employee workflows, and contribute to the overall growth and success of the bank.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Future enhancements could include advanced analytics, AI-driven fraud detection, and expanded mobile banking capabilities to meet evolving customer needs and industry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hlinkClick r:id="rId2"/>
              </a:rPr>
              <a:t>https://www.w3schools.com/</a:t>
            </a:r>
            <a:endParaRPr lang="en-US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https://react-bootstrap.github.io/components/carousel/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https://www.geeksforgeeks.org/reactjs-tutorials/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https://javaee.github.io/javaee-spec/javadocs/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https://reactjs.org/docs/getting-started.html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3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479" y="927534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291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9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(Purpose):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191"/>
            <a:ext cx="8596668" cy="4542171"/>
          </a:xfrm>
        </p:spPr>
        <p:txBody>
          <a:bodyPr/>
          <a:lstStyle/>
          <a:p>
            <a:r>
              <a:rPr lang="en-US" dirty="0"/>
              <a:t>The objective of the Banking Management System project was two fold: to design and implement a functional banking application and to provide an immersive learning platform for students to grasp key concepts of software development, project management, and collaboration.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6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75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2233"/>
            <a:ext cx="8596668" cy="4659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includes facilitating customer interactions, managing employee roles, administering accounts, processing transactions, and overseeing bank branch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scope further extends to creating a user-friendly interface for customers and employees, ensuring secure and accurate transaction processing, and enabling efficient management of account details and balances.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centralizing these functionalities into a cohesive system, the project aims to enhance user experiences, improve operational efficiency, and provide administrators with robust oversight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 React JS</a:t>
            </a:r>
          </a:p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End: Java Spring Boot API.</a:t>
            </a:r>
          </a:p>
          <a:p>
            <a:pPr algn="just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7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 and H/W Requirements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5565"/>
            <a:ext cx="8596668" cy="447579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or above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GB or above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 or above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 (minimum requirement):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Dual Core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HDD: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80GB Disk Space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2GB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7,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546"/>
            <a:ext cx="8596668" cy="762000"/>
          </a:xfrm>
        </p:spPr>
        <p:txBody>
          <a:bodyPr/>
          <a:lstStyle/>
          <a:p>
            <a:r>
              <a:rPr lang="en-US" dirty="0"/>
              <a:t>E-R Diagram:</a:t>
            </a:r>
          </a:p>
        </p:txBody>
      </p:sp>
      <p:pic>
        <p:nvPicPr>
          <p:cNvPr id="7" name="Content Placeholder 6" descr="Several diagrams with text&#10;&#10;Description automatically generated with medium confidence">
            <a:extLst>
              <a:ext uri="{FF2B5EF4-FFF2-40B4-BE49-F238E27FC236}">
                <a16:creationId xmlns:a16="http://schemas.microsoft.com/office/drawing/2014/main" id="{87621AEE-DACB-AFA6-0C12-26F9A7CB2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2" y="1060315"/>
            <a:ext cx="9465012" cy="5184841"/>
          </a:xfrm>
        </p:spPr>
      </p:pic>
    </p:spTree>
    <p:extLst>
      <p:ext uri="{BB962C8B-B14F-4D97-AF65-F5344CB8AC3E}">
        <p14:creationId xmlns:p14="http://schemas.microsoft.com/office/powerpoint/2010/main" val="30523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691"/>
            <a:ext cx="8596668" cy="62345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Diagram(MySQL Auto generated)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7E8D5E-EED0-2E74-8BEA-0308525E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62" y="855592"/>
            <a:ext cx="8804863" cy="5146816"/>
          </a:xfrm>
        </p:spPr>
      </p:pic>
    </p:spTree>
    <p:extLst>
      <p:ext uri="{BB962C8B-B14F-4D97-AF65-F5344CB8AC3E}">
        <p14:creationId xmlns:p14="http://schemas.microsoft.com/office/powerpoint/2010/main" val="304503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Customer Use Case :</a:t>
            </a:r>
          </a:p>
        </p:txBody>
      </p:sp>
      <p:pic>
        <p:nvPicPr>
          <p:cNvPr id="6" name="Content Placeholder 5" descr="A diagram of a bank account&#10;&#10;Description automatically generated">
            <a:extLst>
              <a:ext uri="{FF2B5EF4-FFF2-40B4-BE49-F238E27FC236}">
                <a16:creationId xmlns:a16="http://schemas.microsoft.com/office/drawing/2014/main" id="{66FC0101-E659-2D6B-5E7D-C51E65AD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4538762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5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116</TotalTime>
  <Words>563</Words>
  <Application>Microsoft Office PowerPoint</Application>
  <PresentationFormat>Widescreen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Online Banking system</vt:lpstr>
      <vt:lpstr>Project Introduction</vt:lpstr>
      <vt:lpstr>Objective (Purpose):</vt:lpstr>
      <vt:lpstr>Scope:</vt:lpstr>
      <vt:lpstr>Technology Used:</vt:lpstr>
      <vt:lpstr>S/W and H/W Requirements</vt:lpstr>
      <vt:lpstr>E-R Diagram:</vt:lpstr>
      <vt:lpstr>E-R Diagram(MySQL Auto generated) </vt:lpstr>
      <vt:lpstr>Customer Use Case :</vt:lpstr>
      <vt:lpstr>Employee Use Case :</vt:lpstr>
      <vt:lpstr>Activity Diagram Of Employee</vt:lpstr>
      <vt:lpstr>Activity Diagram Of Customer</vt:lpstr>
      <vt:lpstr>DFD diagrams 0 level</vt:lpstr>
      <vt:lpstr>DFD diagrams 1 level</vt:lpstr>
      <vt:lpstr>DFD diagrams 2 level</vt:lpstr>
      <vt:lpstr>UI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E-Spare Part Store</dc:title>
  <dc:creator>dac</dc:creator>
  <cp:lastModifiedBy>Kunal Bhangale</cp:lastModifiedBy>
  <cp:revision>35</cp:revision>
  <dcterms:created xsi:type="dcterms:W3CDTF">2023-03-10T19:47:05Z</dcterms:created>
  <dcterms:modified xsi:type="dcterms:W3CDTF">2023-08-29T23:09:13Z</dcterms:modified>
</cp:coreProperties>
</file>