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7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4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0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5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6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5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6E2C9B-5FA2-460D-9BE7-B0812FC2A6FF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9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7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DE92-BC83-4F01-A13A-27CBB6424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320" y="299299"/>
            <a:ext cx="8417553" cy="2849254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with Energy Datasets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41FA3-92EF-4E2A-9AA6-DD186A11B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358" y="4477732"/>
            <a:ext cx="5306498" cy="1725105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Team 8</a:t>
            </a:r>
          </a:p>
          <a:p>
            <a:r>
              <a:rPr lang="en-US" sz="2200" dirty="0"/>
              <a:t>Sayali Ambekar</a:t>
            </a:r>
          </a:p>
          <a:p>
            <a:r>
              <a:rPr lang="en-US" sz="2200" dirty="0"/>
              <a:t>Rishi Rajani</a:t>
            </a:r>
          </a:p>
          <a:p>
            <a:r>
              <a:rPr lang="en-US" sz="2200" dirty="0"/>
              <a:t>Komal Ambekar</a:t>
            </a:r>
          </a:p>
        </p:txBody>
      </p:sp>
    </p:spTree>
    <p:extLst>
      <p:ext uri="{BB962C8B-B14F-4D97-AF65-F5344CB8AC3E}">
        <p14:creationId xmlns:p14="http://schemas.microsoft.com/office/powerpoint/2010/main" val="147784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218B9-8550-4CC4-9610-5EBA8D5E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388548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Appliances used in one week from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2016-01-12 to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2016-01-18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717E75B-E08D-4A9A-8A08-C8E2304DDC4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2939" r="16371" b="-2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9C3F-174C-4AD1-8BB1-922561DF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3456-A8FB-4EFC-86EE-4982EDD4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422" y="2394375"/>
            <a:ext cx="9569777" cy="2726266"/>
          </a:xfrm>
        </p:spPr>
        <p:txBody>
          <a:bodyPr/>
          <a:lstStyle/>
          <a:p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an approach to analyze data sets to summarize </a:t>
            </a:r>
          </a:p>
          <a:p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their main characteristics, often with visual methods. </a:t>
            </a:r>
          </a:p>
          <a:p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EDA is for seeing what the data can tell us beyond the </a:t>
            </a:r>
          </a:p>
          <a:p>
            <a:r>
              <a:rPr lang="en-US" sz="24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ormal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modeling. It is typically the first step of analysis.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8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8A822-502C-4527-BB7E-564EEB86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Null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133CE7-9100-4039-A158-E0504B0E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3040300"/>
            <a:ext cx="3084844" cy="28797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to check the null values in the </a:t>
            </a:r>
            <a:r>
              <a:rPr lang="en-US" dirty="0" err="1">
                <a:solidFill>
                  <a:srgbClr val="FFFFFF"/>
                </a:solidFill>
              </a:rPr>
              <a:t>energydata_complete</a:t>
            </a:r>
            <a:r>
              <a:rPr lang="en-US" dirty="0">
                <a:solidFill>
                  <a:srgbClr val="FFFFFF"/>
                </a:solidFill>
              </a:rPr>
              <a:t> file. It is achieved by using the seaborn library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58A661D-E3B8-4E57-BDDF-114BF04FE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777748"/>
            <a:ext cx="6798082" cy="53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9CBD5-263B-4731-B68C-F8AEF198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62" y="1770600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Correlation Matrix: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E5DEEF-CECF-4E08-83CD-AB0C2813EC2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4938" r="11645" b="2"/>
          <a:stretch/>
        </p:blipFill>
        <p:spPr>
          <a:xfrm>
            <a:off x="4577672" y="424206"/>
            <a:ext cx="6887300" cy="61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3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BE5C1-4A55-479E-9DFB-F4DF88CA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29" y="2015697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Scatter plot to determine the  Energy consumed by all the appliances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F89E23B-11F4-4631-B9F6-994B101EA75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08049" y="339366"/>
            <a:ext cx="7883951" cy="62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36509-F5F1-4535-B420-37061D89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1487796"/>
            <a:ext cx="3084844" cy="444124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Line plot representing the daily energy consumption shows that the consumption was the highest on 01-11-19 </a:t>
            </a:r>
            <a:br>
              <a:rPr lang="en-US" sz="3600" b="1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CADB1DE-5BF8-467B-8D12-45A5CA010B0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9916" r="4163" b="2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4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2FD36-9963-49C0-A564-AFB3EDB3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1723466"/>
            <a:ext cx="3084844" cy="274483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Energy consumption from Monday through Sunday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6977FC5-5B5C-4ACE-8F0E-9E6E4BFD477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5960" r="-1" b="-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A6405-225E-4FEA-A8FF-04B1D450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35065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Histogram of numerical features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C29411C-23AB-4E57-859E-81E19C7999E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9090" r="9003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1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2B9C3-8CD0-4A90-AC6A-A3A89611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34557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Frequency of Appliances used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C7F048B-ECB1-4653-BE80-C372CBDFDAC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31443" b="-2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460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133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Machine Learning with Energy Datasets </vt:lpstr>
      <vt:lpstr>Exploratory Data Analysis</vt:lpstr>
      <vt:lpstr>Null values</vt:lpstr>
      <vt:lpstr>Correlation Matrix:</vt:lpstr>
      <vt:lpstr>Scatter plot to determine the  Energy consumed by all the appliances</vt:lpstr>
      <vt:lpstr>Line plot representing the daily energy consumption shows that the consumption was the highest on 01-11-19    </vt:lpstr>
      <vt:lpstr>Energy consumption from Monday through Sunday</vt:lpstr>
      <vt:lpstr>Histogram of numerical features</vt:lpstr>
      <vt:lpstr>Frequency of Appliances used</vt:lpstr>
      <vt:lpstr>Appliances used in one week from  2016-01-12 to  2016-01-18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Energy Datasets</dc:title>
  <dc:creator>Komal Ambekar</dc:creator>
  <cp:lastModifiedBy>Komal Ambekar</cp:lastModifiedBy>
  <cp:revision>13</cp:revision>
  <dcterms:created xsi:type="dcterms:W3CDTF">2018-11-04T23:59:32Z</dcterms:created>
  <dcterms:modified xsi:type="dcterms:W3CDTF">2018-11-05T00:37:41Z</dcterms:modified>
</cp:coreProperties>
</file>