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8" r:id="rId2"/>
    <p:sldId id="261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i Rajani" initials="RR" lastIdx="20" clrIdx="0">
    <p:extLst>
      <p:ext uri="{19B8F6BF-5375-455C-9EA6-DF929625EA0E}">
        <p15:presenceInfo xmlns:p15="http://schemas.microsoft.com/office/powerpoint/2012/main" userId="b78344d4393703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7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4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32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3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95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0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27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53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8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9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D0CF-FAB1-41D6-B251-7D3F6D9DA51C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B48C-192A-45F1-BE0F-327D56D1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WAVE : A Decentralized Authorization System for IoT via Blockchain Smart Contracts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22D6-CCF9-4E5D-8FC8-C7E26D6FC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670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u="sng" dirty="0"/>
              <a:t>W</a:t>
            </a:r>
            <a:r>
              <a:rPr lang="en-US" sz="2400" dirty="0"/>
              <a:t>ide </a:t>
            </a:r>
            <a:r>
              <a:rPr lang="en-US" sz="3200" u="sng" dirty="0"/>
              <a:t>A</a:t>
            </a:r>
            <a:r>
              <a:rPr lang="en-US" sz="2400" dirty="0"/>
              <a:t>rea </a:t>
            </a:r>
            <a:r>
              <a:rPr lang="en-US" sz="3200" u="sng" dirty="0"/>
              <a:t>V</a:t>
            </a:r>
            <a:r>
              <a:rPr lang="en-US" sz="2400" dirty="0"/>
              <a:t>erified </a:t>
            </a:r>
            <a:r>
              <a:rPr lang="en-US" sz="3200" u="sng" dirty="0"/>
              <a:t>E</a:t>
            </a:r>
            <a:r>
              <a:rPr lang="en-US" sz="2400" dirty="0"/>
              <a:t>xchange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D0617-D006-4768-8845-94B7A245E518}"/>
              </a:ext>
            </a:extLst>
          </p:cNvPr>
          <p:cNvSpPr txBox="1">
            <a:spLocks/>
          </p:cNvSpPr>
          <p:nvPr/>
        </p:nvSpPr>
        <p:spPr>
          <a:xfrm>
            <a:off x="677334" y="5129458"/>
            <a:ext cx="8596668" cy="1538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Why? </a:t>
            </a:r>
          </a:p>
          <a:p>
            <a:pPr marL="0" indent="0">
              <a:buNone/>
            </a:pPr>
            <a:r>
              <a:rPr lang="en-US" dirty="0"/>
              <a:t>- In a global Internet of Things, who can be trusted to authorize the world? </a:t>
            </a:r>
          </a:p>
          <a:p>
            <a:pPr marL="0" indent="0">
              <a:buNone/>
            </a:pPr>
            <a:r>
              <a:rPr lang="en-US" dirty="0"/>
              <a:t>- Existing authentication systems are centralized</a:t>
            </a:r>
          </a:p>
          <a:p>
            <a:pPr marL="0" indent="0">
              <a:buNone/>
            </a:pPr>
            <a:r>
              <a:rPr lang="en-US" dirty="0"/>
              <a:t>- Attacks on centralized systems are common, and affect all the users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EA8FB7-83C6-4001-9B34-6F33D5E2E4C6}"/>
              </a:ext>
            </a:extLst>
          </p:cNvPr>
          <p:cNvSpPr txBox="1">
            <a:spLocks/>
          </p:cNvSpPr>
          <p:nvPr/>
        </p:nvSpPr>
        <p:spPr>
          <a:xfrm>
            <a:off x="677334" y="2743811"/>
            <a:ext cx="8596668" cy="218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What?</a:t>
            </a:r>
          </a:p>
          <a:p>
            <a:pPr marL="0" indent="0">
              <a:buNone/>
            </a:pPr>
            <a:r>
              <a:rPr lang="en-US" dirty="0"/>
              <a:t>- An authorization system spanning different administrative domains without relying on a central authority</a:t>
            </a:r>
          </a:p>
          <a:p>
            <a:pPr marL="0" indent="0">
              <a:buNone/>
            </a:pPr>
            <a:r>
              <a:rPr lang="en-US" dirty="0"/>
              <a:t>- Each party can express fine-grained trust into another party without implicitly having to trust a central third</a:t>
            </a:r>
          </a:p>
          <a:p>
            <a:pPr marL="0" indent="0">
              <a:buNone/>
            </a:pPr>
            <a:r>
              <a:rPr lang="en-US" dirty="0"/>
              <a:t>- Wave connects Sensors, actuators, controllers, drivers, apps and people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8B0C-4767-42FE-800A-41D5C747B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5303"/>
            <a:ext cx="8596668" cy="4991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Entity: We can relate to this as a username / email address. It is the identifies that is associated with permissions.	 This could a participant, service or an IOT device</a:t>
            </a:r>
          </a:p>
          <a:p>
            <a:pPr marL="0" indent="0">
              <a:buNone/>
            </a:pPr>
            <a:r>
              <a:rPr lang="en-US" dirty="0"/>
              <a:t>Resources: Permissions are granted on resources. You can relate them to </a:t>
            </a:r>
            <a:r>
              <a:rPr lang="en-US" dirty="0" err="1"/>
              <a:t>filepaths</a:t>
            </a:r>
            <a:r>
              <a:rPr lang="en-US" dirty="0"/>
              <a:t>/</a:t>
            </a:r>
            <a:r>
              <a:rPr lang="en-US" dirty="0" err="1"/>
              <a:t>urls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Namespace: Resources are grouped into namespaces. You can relate to namespaces as the root-users to grant permissions.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Namespace/</a:t>
            </a:r>
            <a:r>
              <a:rPr lang="en-US" dirty="0" err="1"/>
              <a:t>resourcepath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8B6D7-ABBC-44FC-A427-1D9A1CDB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8" y="4894047"/>
            <a:ext cx="6391275" cy="1343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2910EC8-C74C-44F9-A7F7-6FFFFD1E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2425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WAVE Components</a:t>
            </a:r>
          </a:p>
        </p:txBody>
      </p:sp>
    </p:spTree>
    <p:extLst>
      <p:ext uri="{BB962C8B-B14F-4D97-AF65-F5344CB8AC3E}">
        <p14:creationId xmlns:p14="http://schemas.microsoft.com/office/powerpoint/2010/main" val="103337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C964A-8AE8-4CA1-92E3-28351262518C}"/>
              </a:ext>
            </a:extLst>
          </p:cNvPr>
          <p:cNvSpPr txBox="1"/>
          <p:nvPr/>
        </p:nvSpPr>
        <p:spPr>
          <a:xfrm>
            <a:off x="641838" y="536331"/>
            <a:ext cx="879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Delegation of Trust:</a:t>
            </a:r>
          </a:p>
          <a:p>
            <a:endParaRPr lang="en-US" dirty="0"/>
          </a:p>
          <a:p>
            <a:r>
              <a:rPr lang="en-US" dirty="0"/>
              <a:t>For other entities, they must receive permissions on different resources via the </a:t>
            </a:r>
            <a:r>
              <a:rPr lang="en-US" i="1" dirty="0"/>
              <a:t>DoT (Delegation of Trust)</a:t>
            </a:r>
            <a:r>
              <a:rPr lang="en-US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65883-7782-453E-A5FB-31A91EC4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7" y="1862504"/>
            <a:ext cx="8181975" cy="118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EA155F-819B-4639-BE8D-75A980A524B8}"/>
              </a:ext>
            </a:extLst>
          </p:cNvPr>
          <p:cNvSpPr txBox="1"/>
          <p:nvPr/>
        </p:nvSpPr>
        <p:spPr>
          <a:xfrm>
            <a:off x="641838" y="3169448"/>
            <a:ext cx="879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Delegation of Trust Graph:</a:t>
            </a:r>
          </a:p>
          <a:p>
            <a:endParaRPr lang="en-US" dirty="0"/>
          </a:p>
          <a:p>
            <a:r>
              <a:rPr lang="en-US" dirty="0"/>
              <a:t>For other entities, they must receive permissions on different resources via the </a:t>
            </a:r>
            <a:r>
              <a:rPr lang="en-US" i="1" dirty="0"/>
              <a:t>DoT (Delegation of Trust)</a:t>
            </a:r>
            <a:r>
              <a:rPr lang="en-US" dirty="0"/>
              <a:t>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942EA2-11F9-4CC4-9A6E-580E9BE705BF}"/>
              </a:ext>
            </a:extLst>
          </p:cNvPr>
          <p:cNvGrpSpPr/>
          <p:nvPr/>
        </p:nvGrpSpPr>
        <p:grpSpPr>
          <a:xfrm>
            <a:off x="1659182" y="4389925"/>
            <a:ext cx="5743575" cy="2495550"/>
            <a:chOff x="1659182" y="4372341"/>
            <a:chExt cx="5743575" cy="2495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4F43B6-6B70-4295-A67E-06C69433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9182" y="4372341"/>
              <a:ext cx="5743575" cy="11906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B4506A-3AC2-4AD7-97E5-714E1A1A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3358" y="5562966"/>
              <a:ext cx="1057275" cy="1304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9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FD73-78A6-49C0-9155-B386D8EB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D446-D3A2-4218-BE17-6875A708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fundamental concept in wave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3ED1D-EDF9-4C05-BCE3-3269A6CF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30" y="2912451"/>
            <a:ext cx="60293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313F-2712-4EB5-A741-7DBD35E9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44063"/>
            <a:ext cx="8596668" cy="19167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managed to create a system that works basis our requirement, but we still need the following:</a:t>
            </a:r>
          </a:p>
          <a:p>
            <a:pPr marL="0" indent="0">
              <a:buNone/>
            </a:pPr>
            <a:r>
              <a:rPr lang="en-US" dirty="0"/>
              <a:t>-Availability</a:t>
            </a:r>
          </a:p>
          <a:p>
            <a:pPr marL="0" indent="0">
              <a:buNone/>
            </a:pPr>
            <a:r>
              <a:rPr lang="en-US" dirty="0"/>
              <a:t>-Consistency</a:t>
            </a:r>
          </a:p>
          <a:p>
            <a:pPr marL="0" indent="0">
              <a:buNone/>
            </a:pPr>
            <a:r>
              <a:rPr lang="en-US" dirty="0"/>
              <a:t>-Resiliency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63C13-92D4-4EC9-9B4C-13F558EFC252}"/>
              </a:ext>
            </a:extLst>
          </p:cNvPr>
          <p:cNvSpPr txBox="1"/>
          <p:nvPr/>
        </p:nvSpPr>
        <p:spPr>
          <a:xfrm>
            <a:off x="808892" y="3297115"/>
            <a:ext cx="8387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achieve the following three using a Block chain – Ethereum</a:t>
            </a:r>
          </a:p>
          <a:p>
            <a:r>
              <a:rPr lang="en-US" dirty="0"/>
              <a:t>- WAVE uses the block chain only to store permissions and not the data</a:t>
            </a:r>
          </a:p>
          <a:p>
            <a:r>
              <a:rPr lang="en-US" dirty="0"/>
              <a:t>- Using Delegation of trust we can grant permissions even if the users are inactive</a:t>
            </a:r>
          </a:p>
          <a:p>
            <a:r>
              <a:rPr lang="en-US" dirty="0"/>
              <a:t>- Global Synchronized ledger of state</a:t>
            </a:r>
          </a:p>
          <a:p>
            <a:r>
              <a:rPr lang="en-US" dirty="0"/>
              <a:t>-Once state is in the ledger it can be relied upon to be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EB9F-64C7-4130-A9D7-94139CC7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block chain work with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1106-0CA4-45CC-9BB2-3A4F69D1F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451"/>
            <a:ext cx="8596668" cy="17431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Wave Objection Inspection</a:t>
            </a:r>
          </a:p>
          <a:p>
            <a:pPr marL="0" indent="0">
              <a:buNone/>
            </a:pPr>
            <a:r>
              <a:rPr lang="en-US" dirty="0"/>
              <a:t>Registry</a:t>
            </a:r>
          </a:p>
          <a:p>
            <a:pPr marL="0" indent="0">
              <a:buNone/>
            </a:pPr>
            <a:r>
              <a:rPr lang="en-US" dirty="0"/>
              <a:t>Affinity </a:t>
            </a:r>
          </a:p>
          <a:p>
            <a:pPr marL="0" indent="0">
              <a:buNone/>
            </a:pPr>
            <a:r>
              <a:rPr lang="en-US" dirty="0"/>
              <a:t>Aliases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BB607-59CF-42CF-A7BA-E37D41840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82"/>
          <a:stretch/>
        </p:blipFill>
        <p:spPr>
          <a:xfrm>
            <a:off x="677334" y="2936264"/>
            <a:ext cx="8369951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3973</TotalTime>
  <Words>285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WAVE : A Decentralized Authorization System for IoT via Blockchain Smart Contracts </vt:lpstr>
      <vt:lpstr>WAVE Components</vt:lpstr>
      <vt:lpstr>PowerPoint Presentation</vt:lpstr>
      <vt:lpstr>Proof of Authorization</vt:lpstr>
      <vt:lpstr>PowerPoint Presentation</vt:lpstr>
      <vt:lpstr>How does block chain work with Wave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Rajani</dc:creator>
  <cp:lastModifiedBy>Rishi Raj Rajani</cp:lastModifiedBy>
  <cp:revision>39</cp:revision>
  <dcterms:created xsi:type="dcterms:W3CDTF">2018-10-25T19:56:57Z</dcterms:created>
  <dcterms:modified xsi:type="dcterms:W3CDTF">2018-11-13T06:47:12Z</dcterms:modified>
</cp:coreProperties>
</file>