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64" r:id="rId4"/>
    <p:sldId id="265" r:id="rId5"/>
    <p:sldId id="266" r:id="rId6"/>
    <p:sldId id="267" r:id="rId7"/>
    <p:sldId id="268" r:id="rId8"/>
    <p:sldId id="269" r:id="rId9"/>
    <p:sldId id="263" r:id="rId10"/>
    <p:sldId id="270" r:id="rId1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E1CA"/>
          </a:solidFill>
        </a:fill>
      </a:tcStyle>
    </a:wholeTbl>
    <a:band2H>
      <a:tcTxStyle/>
      <a:tcStyle>
        <a:tcBdr/>
        <a:fill>
          <a:solidFill>
            <a:srgbClr val="FDF0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CCD"/>
          </a:solidFill>
        </a:fill>
      </a:tcStyle>
    </a:wholeTbl>
    <a:band2H>
      <a:tcTxStyle/>
      <a:tcStyle>
        <a:tcBdr/>
        <a:fill>
          <a:solidFill>
            <a:srgbClr val="E6EE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CFDA"/>
          </a:solidFill>
        </a:fill>
      </a:tcStyle>
    </a:wholeTbl>
    <a:band2H>
      <a:tcTxStyle/>
      <a:tcStyle>
        <a:tcBdr/>
        <a:fill>
          <a:solidFill>
            <a:srgbClr val="ECE8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171" autoAdjust="0"/>
  </p:normalViewPr>
  <p:slideViewPr>
    <p:cSldViewPr snapToGrid="0">
      <p:cViewPr varScale="1">
        <p:scale>
          <a:sx n="50" d="100"/>
          <a:sy n="50" d="100"/>
        </p:scale>
        <p:origin x="190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0" name="Shape 110"/>
          <p:cNvSpPr>
            <a:spLocks noGrp="1" noRot="1" noChangeAspect="1"/>
          </p:cNvSpPr>
          <p:nvPr>
            <p:ph type="sldImg"/>
          </p:nvPr>
        </p:nvSpPr>
        <p:spPr>
          <a:xfrm>
            <a:off x="1143000" y="685800"/>
            <a:ext cx="4572000" cy="3429000"/>
          </a:xfrm>
          <a:prstGeom prst="rect">
            <a:avLst/>
          </a:prstGeom>
        </p:spPr>
        <p:txBody>
          <a:bodyPr/>
          <a:lstStyle/>
          <a:p>
            <a:endParaRPr/>
          </a:p>
        </p:txBody>
      </p:sp>
      <p:sp>
        <p:nvSpPr>
          <p:cNvPr id="111" name="Shape 11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Neue Haas Grotesk Text Pro"/>
      </a:defRPr>
    </a:lvl1pPr>
    <a:lvl2pPr indent="228600" latinLnBrk="0">
      <a:defRPr sz="1200">
        <a:latin typeface="+mj-lt"/>
        <a:ea typeface="+mj-ea"/>
        <a:cs typeface="+mj-cs"/>
        <a:sym typeface="Neue Haas Grotesk Text Pro"/>
      </a:defRPr>
    </a:lvl2pPr>
    <a:lvl3pPr indent="457200" latinLnBrk="0">
      <a:defRPr sz="1200">
        <a:latin typeface="+mj-lt"/>
        <a:ea typeface="+mj-ea"/>
        <a:cs typeface="+mj-cs"/>
        <a:sym typeface="Neue Haas Grotesk Text Pro"/>
      </a:defRPr>
    </a:lvl3pPr>
    <a:lvl4pPr indent="685800" latinLnBrk="0">
      <a:defRPr sz="1200">
        <a:latin typeface="+mj-lt"/>
        <a:ea typeface="+mj-ea"/>
        <a:cs typeface="+mj-cs"/>
        <a:sym typeface="Neue Haas Grotesk Text Pro"/>
      </a:defRPr>
    </a:lvl4pPr>
    <a:lvl5pPr indent="914400" latinLnBrk="0">
      <a:defRPr sz="1200">
        <a:latin typeface="+mj-lt"/>
        <a:ea typeface="+mj-ea"/>
        <a:cs typeface="+mj-cs"/>
        <a:sym typeface="Neue Haas Grotesk Text Pro"/>
      </a:defRPr>
    </a:lvl5pPr>
    <a:lvl6pPr indent="1143000" latinLnBrk="0">
      <a:defRPr sz="1200">
        <a:latin typeface="+mj-lt"/>
        <a:ea typeface="+mj-ea"/>
        <a:cs typeface="+mj-cs"/>
        <a:sym typeface="Neue Haas Grotesk Text Pro"/>
      </a:defRPr>
    </a:lvl6pPr>
    <a:lvl7pPr indent="1371600" latinLnBrk="0">
      <a:defRPr sz="1200">
        <a:latin typeface="+mj-lt"/>
        <a:ea typeface="+mj-ea"/>
        <a:cs typeface="+mj-cs"/>
        <a:sym typeface="Neue Haas Grotesk Text Pro"/>
      </a:defRPr>
    </a:lvl7pPr>
    <a:lvl8pPr indent="1600200" latinLnBrk="0">
      <a:defRPr sz="1200">
        <a:latin typeface="+mj-lt"/>
        <a:ea typeface="+mj-ea"/>
        <a:cs typeface="+mj-cs"/>
        <a:sym typeface="Neue Haas Grotesk Text Pro"/>
      </a:defRPr>
    </a:lvl8pPr>
    <a:lvl9pPr indent="1828800" latinLnBrk="0">
      <a:defRPr sz="1200">
        <a:latin typeface="+mj-lt"/>
        <a:ea typeface="+mj-ea"/>
        <a:cs typeface="+mj-cs"/>
        <a:sym typeface="Neue Haas Grotesk Text Pro"/>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The purpose of MEDTECH healthcare system is to ensures that all aspects of healthcare come together in one domain to make patients life easier.</a:t>
            </a:r>
          </a:p>
          <a:p>
            <a:pPr marL="0" marR="0" lvl="0" indent="0" defTabSz="914400" eaLnBrk="1" fontAlgn="auto" latinLnBrk="0" hangingPunct="1">
              <a:lnSpc>
                <a:spcPct val="100000"/>
              </a:lnSpc>
              <a:spcBef>
                <a:spcPts val="0"/>
              </a:spcBef>
              <a:spcAft>
                <a:spcPts val="0"/>
              </a:spcAft>
              <a:buClrTx/>
              <a:buSzTx/>
              <a:buFontTx/>
              <a:buNone/>
              <a:tabLst/>
              <a:defRPr/>
            </a:pPr>
            <a:r>
              <a:rPr lang="en-US" dirty="0"/>
              <a:t>It links the insurance to the patient; the insurance claim process is done automatically. It also helps to track and facilitates new drugs, test the drugs and attain FDA approval. Once approved it sends it to the drug manufacture enterprise to be mass produced and be available in the pharmacy.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2746035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Health care system is an integral part of our life.  Patients being the major consumer in the system, they deal with lot of problems while visiting the hospital, getting lab test reports, procuring medicines and have a separate hazzle behind getting the insurance claims for these requests. There is a need in healthcare where there is a single stop for patients to place all their healthcare requests, track all their records and in turn help hospitals to diagnose them better. With the recent COVID - 19 outbreak, we all are well aware how important it is to proactively analyze the health risks and medical developments in the community. With the recent COVID - 19 outbreak, we all are well aware how important it is to proactively analyze the health risks and medical developments in the community.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2381305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application is an improved tracking of the healthcare system that will save you a lot of time and resources for all the entities involved in the system.</a:t>
            </a:r>
          </a:p>
          <a:p>
            <a:r>
              <a:rPr lang="en-US" dirty="0"/>
              <a:t>This will help in proactive monitoring and analysis of this system which eventually help in improving the health conditions and prevent or foresee an epidemic condition.</a:t>
            </a:r>
          </a:p>
          <a:p>
            <a:r>
              <a:rPr lang="en-US" dirty="0"/>
              <a:t>Each entity in our application has it own share in tracking and providing complete understanding of health risks, medicine demands and vaccine developments in the community. This system will help the health authorities to better analyze the risks and manage the health resources.</a:t>
            </a:r>
          </a:p>
          <a:p>
            <a:endParaRPr lang="en-US" dirty="0"/>
          </a:p>
        </p:txBody>
      </p:sp>
    </p:spTree>
    <p:extLst>
      <p:ext uri="{BB962C8B-B14F-4D97-AF65-F5344CB8AC3E}">
        <p14:creationId xmlns:p14="http://schemas.microsoft.com/office/powerpoint/2010/main" val="2374876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576072" y="1124711"/>
            <a:ext cx="11036808" cy="3172969"/>
          </a:xfrm>
          <a:prstGeom prst="rect">
            <a:avLst/>
          </a:prstGeom>
        </p:spPr>
        <p:txBody>
          <a:bodyPr anchor="b"/>
          <a:lstStyle>
            <a:lvl1pPr>
              <a:defRPr sz="8000"/>
            </a:lvl1pPr>
          </a:lstStyle>
          <a:p>
            <a:r>
              <a:t>Title Text</a:t>
            </a:r>
          </a:p>
        </p:txBody>
      </p:sp>
      <p:sp>
        <p:nvSpPr>
          <p:cNvPr id="14" name="Body Level One…"/>
          <p:cNvSpPr txBox="1">
            <a:spLocks noGrp="1"/>
          </p:cNvSpPr>
          <p:nvPr>
            <p:ph type="body" sz="quarter" idx="1"/>
          </p:nvPr>
        </p:nvSpPr>
        <p:spPr>
          <a:xfrm>
            <a:off x="576072" y="4727447"/>
            <a:ext cx="11036808" cy="1481329"/>
          </a:xfrm>
          <a:prstGeom prst="rect">
            <a:avLst/>
          </a:prstGeom>
        </p:spPr>
        <p:txBody>
          <a:bodyPr/>
          <a:lstStyle>
            <a:lvl1pPr marL="0" indent="0">
              <a:buSzTx/>
              <a:buFontTx/>
              <a:buNone/>
              <a:defRPr sz="2800"/>
            </a:lvl1pPr>
            <a:lvl2pPr marL="0" indent="457200">
              <a:buSzTx/>
              <a:buFontTx/>
              <a:buNone/>
              <a:defRPr sz="2800"/>
            </a:lvl2pPr>
            <a:lvl3pPr marL="0" indent="914400">
              <a:buSzTx/>
              <a:buFontTx/>
              <a:buNone/>
              <a:defRPr sz="2800"/>
            </a:lvl3pPr>
            <a:lvl4pPr marL="0" indent="1371600">
              <a:buSzTx/>
              <a:buFontTx/>
              <a:buNone/>
              <a:defRPr sz="2800"/>
            </a:lvl4pPr>
            <a:lvl5pPr marL="0" indent="1828800">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5" name="Rectangle 7"/>
          <p:cNvSpPr/>
          <p:nvPr/>
        </p:nvSpPr>
        <p:spPr>
          <a:xfrm rot="5400000">
            <a:off x="857543" y="346790"/>
            <a:ext cx="146305" cy="704089"/>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6" name="Rectangle 9"/>
          <p:cNvSpPr/>
          <p:nvPr/>
        </p:nvSpPr>
        <p:spPr>
          <a:xfrm flipV="1">
            <a:off x="578651" y="4501200"/>
            <a:ext cx="11034698" cy="18289"/>
          </a:xfrm>
          <a:prstGeom prst="rect">
            <a:avLst/>
          </a:prstGeom>
          <a:solidFill>
            <a:srgbClr val="C9C9C9"/>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7" name="Slide Number"/>
          <p:cNvSpPr txBox="1">
            <a:spLocks noGrp="1"/>
          </p:cNvSpPr>
          <p:nvPr>
            <p:ph type="sldNum" sz="quarter" idx="2"/>
          </p:nvPr>
        </p:nvSpPr>
        <p:spPr>
          <a:xfrm>
            <a:off x="11339225" y="6404292"/>
            <a:ext cx="273656"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4" name="Rectangle 7"/>
          <p:cNvSpPr/>
          <p:nvPr/>
        </p:nvSpPr>
        <p:spPr>
          <a:xfrm>
            <a:off x="558208" y="-1"/>
            <a:ext cx="11167449" cy="2018808"/>
          </a:xfrm>
          <a:prstGeom prst="rect">
            <a:avLst/>
          </a:prstGeom>
          <a:solidFill>
            <a:srgbClr val="FFFFFF"/>
          </a:solidFill>
          <a:ln>
            <a:solidFill>
              <a:srgbClr val="E9E9E9"/>
            </a:solidFill>
            <a:miter/>
          </a:ln>
          <a:effectLst>
            <a:outerShdw blurRad="50800" dist="38100" dir="2700000" rotWithShape="0">
              <a:srgbClr val="D9D9D9">
                <a:alpha val="30000"/>
              </a:srgbClr>
            </a:outerShdw>
          </a:effectLst>
        </p:spPr>
        <p:txBody>
          <a:bodyPr lIns="45719" rIns="45719" anchor="ctr"/>
          <a:lstStyle/>
          <a:p>
            <a:pPr algn="ctr">
              <a:defRPr>
                <a:solidFill>
                  <a:srgbClr val="FFFFFF"/>
                </a:solidFill>
                <a:latin typeface="Calibri"/>
                <a:ea typeface="Calibri"/>
                <a:cs typeface="Calibri"/>
                <a:sym typeface="Calibri"/>
              </a:defRPr>
            </a:pPr>
            <a:endParaRPr/>
          </a:p>
        </p:txBody>
      </p:sp>
      <p:sp>
        <p:nvSpPr>
          <p:cNvPr id="25" name="Rectangle 9"/>
          <p:cNvSpPr/>
          <p:nvPr/>
        </p:nvSpPr>
        <p:spPr>
          <a:xfrm>
            <a:off x="566927" y="0"/>
            <a:ext cx="11155682" cy="2011679"/>
          </a:xfrm>
          <a:prstGeom prst="rect">
            <a:avLst/>
          </a:prstGeom>
          <a:solidFill>
            <a:srgbClr val="FFFFFF"/>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26" name="Rectangle 11"/>
          <p:cNvSpPr/>
          <p:nvPr/>
        </p:nvSpPr>
        <p:spPr>
          <a:xfrm>
            <a:off x="498833" y="787351"/>
            <a:ext cx="128017" cy="704090"/>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27" name="Title Text"/>
          <p:cNvSpPr txBox="1">
            <a:spLocks noGrp="1"/>
          </p:cNvSpPr>
          <p:nvPr>
            <p:ph type="title"/>
          </p:nvPr>
        </p:nvSpPr>
        <p:spPr>
          <a:xfrm>
            <a:off x="1115567" y="548640"/>
            <a:ext cx="10168130" cy="1179576"/>
          </a:xfrm>
          <a:prstGeom prst="rect">
            <a:avLst/>
          </a:prstGeom>
        </p:spPr>
        <p:txBody>
          <a:bodyPr/>
          <a:lstStyle>
            <a:lvl1pPr>
              <a:defRPr sz="4000"/>
            </a:lvl1pPr>
          </a:lstStyle>
          <a:p>
            <a:r>
              <a:t>Title Text</a:t>
            </a:r>
          </a:p>
        </p:txBody>
      </p:sp>
      <p:sp>
        <p:nvSpPr>
          <p:cNvPr id="28" name="Body Level One…"/>
          <p:cNvSpPr txBox="1">
            <a:spLocks noGrp="1"/>
          </p:cNvSpPr>
          <p:nvPr>
            <p:ph type="body" idx="1"/>
          </p:nvPr>
        </p:nvSpPr>
        <p:spPr>
          <a:xfrm>
            <a:off x="1115567" y="2478023"/>
            <a:ext cx="10168130" cy="369417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xfrm>
            <a:off x="11010040" y="6404292"/>
            <a:ext cx="273656"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6" name="Rectangle 7"/>
          <p:cNvSpPr/>
          <p:nvPr/>
        </p:nvSpPr>
        <p:spPr>
          <a:xfrm>
            <a:off x="558210" y="4981421"/>
            <a:ext cx="11134957" cy="822961"/>
          </a:xfrm>
          <a:prstGeom prst="rect">
            <a:avLst/>
          </a:prstGeom>
          <a:solidFill>
            <a:srgbClr val="FFFFFF"/>
          </a:solidFill>
          <a:ln w="12700">
            <a:solidFill>
              <a:srgbClr val="E9E9E9"/>
            </a:solidFill>
            <a:miter/>
          </a:ln>
          <a:effectLst>
            <a:outerShdw blurRad="50800" dist="38100" dir="2700000" rotWithShape="0">
              <a:srgbClr val="D9D9D9">
                <a:alpha val="30000"/>
              </a:srgbClr>
            </a:outerShdw>
          </a:effectLst>
        </p:spPr>
        <p:txBody>
          <a:bodyPr lIns="45719" rIns="45719" anchor="ctr"/>
          <a:lstStyle/>
          <a:p>
            <a:pPr algn="ctr">
              <a:defRPr>
                <a:solidFill>
                  <a:srgbClr val="FFFFFF"/>
                </a:solidFill>
                <a:latin typeface="Calibri"/>
                <a:ea typeface="Calibri"/>
                <a:cs typeface="Calibri"/>
                <a:sym typeface="Calibri"/>
              </a:defRPr>
            </a:pPr>
            <a:endParaRPr/>
          </a:p>
        </p:txBody>
      </p:sp>
      <p:sp>
        <p:nvSpPr>
          <p:cNvPr id="37" name="Rectangle 9"/>
          <p:cNvSpPr/>
          <p:nvPr/>
        </p:nvSpPr>
        <p:spPr>
          <a:xfrm>
            <a:off x="498833" y="5118580"/>
            <a:ext cx="146305" cy="548641"/>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38" name="Title Text"/>
          <p:cNvSpPr txBox="1">
            <a:spLocks noGrp="1"/>
          </p:cNvSpPr>
          <p:nvPr>
            <p:ph type="title"/>
          </p:nvPr>
        </p:nvSpPr>
        <p:spPr>
          <a:xfrm>
            <a:off x="557783" y="640080"/>
            <a:ext cx="10890506" cy="4114801"/>
          </a:xfrm>
          <a:prstGeom prst="rect">
            <a:avLst/>
          </a:prstGeom>
        </p:spPr>
        <p:txBody>
          <a:bodyPr anchor="b"/>
          <a:lstStyle>
            <a:lvl1pPr>
              <a:defRPr sz="6600"/>
            </a:lvl1pPr>
          </a:lstStyle>
          <a:p>
            <a:r>
              <a:t>Title Text</a:t>
            </a:r>
          </a:p>
        </p:txBody>
      </p:sp>
      <p:sp>
        <p:nvSpPr>
          <p:cNvPr id="39" name="Body Level One…"/>
          <p:cNvSpPr txBox="1">
            <a:spLocks noGrp="1"/>
          </p:cNvSpPr>
          <p:nvPr>
            <p:ph type="body" sz="quarter" idx="1"/>
          </p:nvPr>
        </p:nvSpPr>
        <p:spPr>
          <a:xfrm>
            <a:off x="841247" y="5102352"/>
            <a:ext cx="10607042" cy="585217"/>
          </a:xfrm>
          <a:prstGeom prst="rect">
            <a:avLst/>
          </a:prstGeom>
        </p:spPr>
        <p:txBody>
          <a:bodyPr anchor="ct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7" name="Rectangle 8"/>
          <p:cNvSpPr/>
          <p:nvPr/>
        </p:nvSpPr>
        <p:spPr>
          <a:xfrm>
            <a:off x="558208" y="-1"/>
            <a:ext cx="11167449" cy="2018808"/>
          </a:xfrm>
          <a:prstGeom prst="rect">
            <a:avLst/>
          </a:prstGeom>
          <a:solidFill>
            <a:srgbClr val="FFFFFF"/>
          </a:solidFill>
          <a:ln>
            <a:solidFill>
              <a:srgbClr val="E9E9E9"/>
            </a:solidFill>
            <a:miter/>
          </a:ln>
          <a:effectLst>
            <a:outerShdw blurRad="50800" dist="38100" dir="2700000" rotWithShape="0">
              <a:srgbClr val="D9D9D9">
                <a:alpha val="30000"/>
              </a:srgbClr>
            </a:outerShdw>
          </a:effectLst>
        </p:spPr>
        <p:txBody>
          <a:bodyPr lIns="45719" rIns="45719" anchor="ctr"/>
          <a:lstStyle/>
          <a:p>
            <a:pPr algn="ctr">
              <a:defRPr>
                <a:solidFill>
                  <a:srgbClr val="FFFFFF"/>
                </a:solidFill>
                <a:latin typeface="Calibri"/>
                <a:ea typeface="Calibri"/>
                <a:cs typeface="Calibri"/>
                <a:sym typeface="Calibri"/>
              </a:defRPr>
            </a:pPr>
            <a:endParaRPr/>
          </a:p>
        </p:txBody>
      </p:sp>
      <p:sp>
        <p:nvSpPr>
          <p:cNvPr id="48" name="Rectangle 10"/>
          <p:cNvSpPr/>
          <p:nvPr/>
        </p:nvSpPr>
        <p:spPr>
          <a:xfrm>
            <a:off x="566927" y="0"/>
            <a:ext cx="11155682" cy="2011679"/>
          </a:xfrm>
          <a:prstGeom prst="rect">
            <a:avLst/>
          </a:prstGeom>
          <a:solidFill>
            <a:srgbClr val="FFFFFF"/>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49" name="Rectangle 12"/>
          <p:cNvSpPr/>
          <p:nvPr/>
        </p:nvSpPr>
        <p:spPr>
          <a:xfrm>
            <a:off x="498833" y="787351"/>
            <a:ext cx="128017" cy="704090"/>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50" name="Title Text"/>
          <p:cNvSpPr txBox="1">
            <a:spLocks noGrp="1"/>
          </p:cNvSpPr>
          <p:nvPr>
            <p:ph type="title"/>
          </p:nvPr>
        </p:nvSpPr>
        <p:spPr>
          <a:xfrm>
            <a:off x="1115567" y="548640"/>
            <a:ext cx="10168130" cy="1179576"/>
          </a:xfrm>
          <a:prstGeom prst="rect">
            <a:avLst/>
          </a:prstGeom>
        </p:spPr>
        <p:txBody>
          <a:bodyPr/>
          <a:lstStyle>
            <a:lvl1pPr>
              <a:defRPr sz="4000"/>
            </a:lvl1pPr>
          </a:lstStyle>
          <a:p>
            <a:r>
              <a:t>Title Text</a:t>
            </a:r>
          </a:p>
        </p:txBody>
      </p:sp>
      <p:sp>
        <p:nvSpPr>
          <p:cNvPr id="51" name="Body Level One…"/>
          <p:cNvSpPr txBox="1">
            <a:spLocks noGrp="1"/>
          </p:cNvSpPr>
          <p:nvPr>
            <p:ph type="body" sz="half" idx="1"/>
          </p:nvPr>
        </p:nvSpPr>
        <p:spPr>
          <a:xfrm>
            <a:off x="1115567" y="2478023"/>
            <a:ext cx="4937761" cy="369417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xfrm>
            <a:off x="11010040" y="6404292"/>
            <a:ext cx="273656"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9" name="Rectangle 10"/>
          <p:cNvSpPr/>
          <p:nvPr/>
        </p:nvSpPr>
        <p:spPr>
          <a:xfrm>
            <a:off x="558208" y="-1"/>
            <a:ext cx="11167449" cy="2018808"/>
          </a:xfrm>
          <a:prstGeom prst="rect">
            <a:avLst/>
          </a:prstGeom>
          <a:solidFill>
            <a:srgbClr val="FFFFFF"/>
          </a:solidFill>
          <a:ln>
            <a:solidFill>
              <a:srgbClr val="E9E9E9"/>
            </a:solidFill>
            <a:miter/>
          </a:ln>
          <a:effectLst>
            <a:outerShdw blurRad="50800" dist="38100" dir="2700000" rotWithShape="0">
              <a:srgbClr val="D9D9D9">
                <a:alpha val="30000"/>
              </a:srgbClr>
            </a:outerShdw>
          </a:effectLst>
        </p:spPr>
        <p:txBody>
          <a:bodyPr lIns="45719" rIns="45719" anchor="ctr"/>
          <a:lstStyle/>
          <a:p>
            <a:pPr algn="ctr">
              <a:defRPr>
                <a:solidFill>
                  <a:srgbClr val="FFFFFF"/>
                </a:solidFill>
                <a:latin typeface="Calibri"/>
                <a:ea typeface="Calibri"/>
                <a:cs typeface="Calibri"/>
                <a:sym typeface="Calibri"/>
              </a:defRPr>
            </a:pPr>
            <a:endParaRPr/>
          </a:p>
        </p:txBody>
      </p:sp>
      <p:sp>
        <p:nvSpPr>
          <p:cNvPr id="60" name="Rectangle 12"/>
          <p:cNvSpPr/>
          <p:nvPr/>
        </p:nvSpPr>
        <p:spPr>
          <a:xfrm>
            <a:off x="566927" y="0"/>
            <a:ext cx="11155682" cy="2011679"/>
          </a:xfrm>
          <a:prstGeom prst="rect">
            <a:avLst/>
          </a:prstGeom>
          <a:solidFill>
            <a:srgbClr val="FFFFFF"/>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61" name="Rectangle 14"/>
          <p:cNvSpPr/>
          <p:nvPr/>
        </p:nvSpPr>
        <p:spPr>
          <a:xfrm>
            <a:off x="498833" y="787351"/>
            <a:ext cx="128017" cy="704090"/>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62" name="Title Text"/>
          <p:cNvSpPr txBox="1">
            <a:spLocks noGrp="1"/>
          </p:cNvSpPr>
          <p:nvPr>
            <p:ph type="title"/>
          </p:nvPr>
        </p:nvSpPr>
        <p:spPr>
          <a:xfrm>
            <a:off x="1115567" y="548640"/>
            <a:ext cx="10168130" cy="1179576"/>
          </a:xfrm>
          <a:prstGeom prst="rect">
            <a:avLst/>
          </a:prstGeom>
        </p:spPr>
        <p:txBody>
          <a:bodyPr/>
          <a:lstStyle>
            <a:lvl1pPr>
              <a:defRPr sz="4000"/>
            </a:lvl1pPr>
          </a:lstStyle>
          <a:p>
            <a:r>
              <a:t>Title Text</a:t>
            </a:r>
          </a:p>
        </p:txBody>
      </p:sp>
      <p:sp>
        <p:nvSpPr>
          <p:cNvPr id="63" name="Body Level One…"/>
          <p:cNvSpPr txBox="1">
            <a:spLocks noGrp="1"/>
          </p:cNvSpPr>
          <p:nvPr>
            <p:ph type="body" sz="quarter" idx="1"/>
          </p:nvPr>
        </p:nvSpPr>
        <p:spPr>
          <a:xfrm>
            <a:off x="1115567" y="2372649"/>
            <a:ext cx="4937761" cy="823913"/>
          </a:xfrm>
          <a:prstGeom prst="rect">
            <a:avLst/>
          </a:prstGeom>
        </p:spPr>
        <p:txBody>
          <a:bodyPr anchor="b"/>
          <a:lstStyle>
            <a:lvl1pPr marL="0" indent="0">
              <a:buSzTx/>
              <a:buFontTx/>
              <a:buNone/>
              <a:defRPr b="1"/>
            </a:lvl1pPr>
            <a:lvl2pPr marL="0" indent="457200">
              <a:buSzTx/>
              <a:buFontTx/>
              <a:buNone/>
              <a:defRPr b="1"/>
            </a:lvl2pPr>
            <a:lvl3pPr marL="0" indent="914400">
              <a:buSzTx/>
              <a:buFontTx/>
              <a:buNone/>
              <a:defRPr b="1"/>
            </a:lvl3pPr>
            <a:lvl4pPr marL="0" indent="1371600">
              <a:buSzTx/>
              <a:buFontTx/>
              <a:buNone/>
              <a:defRPr b="1"/>
            </a:lvl4pPr>
            <a:lvl5pPr marL="0" indent="1828800">
              <a:buSzTx/>
              <a:buFontTx/>
              <a:buNone/>
              <a:defRPr b="1"/>
            </a:lvl5pPr>
          </a:lstStyle>
          <a:p>
            <a:r>
              <a:t>Body Level One</a:t>
            </a:r>
          </a:p>
          <a:p>
            <a:pPr lvl="1"/>
            <a:r>
              <a:t>Body Level Two</a:t>
            </a:r>
          </a:p>
          <a:p>
            <a:pPr lvl="2"/>
            <a:r>
              <a:t>Body Level Three</a:t>
            </a:r>
          </a:p>
          <a:p>
            <a:pPr lvl="3"/>
            <a:r>
              <a:t>Body Level Four</a:t>
            </a:r>
          </a:p>
          <a:p>
            <a:pPr lvl="4"/>
            <a:r>
              <a:t>Body Level Five</a:t>
            </a:r>
          </a:p>
        </p:txBody>
      </p:sp>
      <p:sp>
        <p:nvSpPr>
          <p:cNvPr id="64" name="Text Placeholder 4"/>
          <p:cNvSpPr>
            <a:spLocks noGrp="1"/>
          </p:cNvSpPr>
          <p:nvPr>
            <p:ph type="body" sz="quarter" idx="13"/>
          </p:nvPr>
        </p:nvSpPr>
        <p:spPr>
          <a:xfrm>
            <a:off x="6345935" y="2372649"/>
            <a:ext cx="4937762" cy="823913"/>
          </a:xfrm>
          <a:prstGeom prst="rect">
            <a:avLst/>
          </a:prstGeom>
        </p:spPr>
        <p:txBody>
          <a:bodyPr anchor="b"/>
          <a:lstStyle/>
          <a:p>
            <a:pPr marL="0" indent="0">
              <a:buSzTx/>
              <a:buFontTx/>
              <a:buNone/>
              <a:defRPr b="1"/>
            </a:pPr>
            <a:endParaRPr/>
          </a:p>
        </p:txBody>
      </p:sp>
      <p:sp>
        <p:nvSpPr>
          <p:cNvPr id="65" name="Slide Number"/>
          <p:cNvSpPr txBox="1">
            <a:spLocks noGrp="1"/>
          </p:cNvSpPr>
          <p:nvPr>
            <p:ph type="sldNum" sz="quarter" idx="2"/>
          </p:nvPr>
        </p:nvSpPr>
        <p:spPr>
          <a:xfrm>
            <a:off x="11010040" y="6404292"/>
            <a:ext cx="273656"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2" name="Title Text"/>
          <p:cNvSpPr txBox="1">
            <a:spLocks noGrp="1"/>
          </p:cNvSpPr>
          <p:nvPr>
            <p:ph type="title"/>
          </p:nvPr>
        </p:nvSpPr>
        <p:spPr>
          <a:prstGeom prst="rect">
            <a:avLst/>
          </a:prstGeom>
        </p:spPr>
        <p:txBody>
          <a:bodyPr/>
          <a:lstStyle/>
          <a:p>
            <a:r>
              <a:t>Title Text</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87" name="Rectangle 8"/>
          <p:cNvSpPr/>
          <p:nvPr/>
        </p:nvSpPr>
        <p:spPr>
          <a:xfrm>
            <a:off x="558210" y="1162033"/>
            <a:ext cx="3740740" cy="4643345"/>
          </a:xfrm>
          <a:prstGeom prst="rect">
            <a:avLst/>
          </a:prstGeom>
          <a:solidFill>
            <a:srgbClr val="FFFFFF"/>
          </a:solidFill>
          <a:ln w="12700">
            <a:solidFill>
              <a:srgbClr val="E9E9E9"/>
            </a:solidFill>
            <a:miter/>
          </a:ln>
          <a:effectLst>
            <a:outerShdw blurRad="50800" dist="38100" dir="2700000" rotWithShape="0">
              <a:srgbClr val="D9D9D9">
                <a:alpha val="30000"/>
              </a:srgbClr>
            </a:outerShdw>
          </a:effectLst>
        </p:spPr>
        <p:txBody>
          <a:bodyPr lIns="45719" rIns="45719" anchor="ctr"/>
          <a:lstStyle/>
          <a:p>
            <a:pPr algn="ctr">
              <a:defRPr>
                <a:solidFill>
                  <a:srgbClr val="FFFFFF"/>
                </a:solidFill>
                <a:latin typeface="Calibri"/>
                <a:ea typeface="Calibri"/>
                <a:cs typeface="Calibri"/>
                <a:sym typeface="Calibri"/>
              </a:defRPr>
            </a:pPr>
            <a:endParaRPr/>
          </a:p>
        </p:txBody>
      </p:sp>
      <p:sp>
        <p:nvSpPr>
          <p:cNvPr id="88" name="Rectangle 10"/>
          <p:cNvSpPr/>
          <p:nvPr/>
        </p:nvSpPr>
        <p:spPr>
          <a:xfrm>
            <a:off x="498833" y="1618374"/>
            <a:ext cx="146305" cy="822961"/>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89" name="Title Text"/>
          <p:cNvSpPr txBox="1">
            <a:spLocks noGrp="1"/>
          </p:cNvSpPr>
          <p:nvPr>
            <p:ph type="title"/>
          </p:nvPr>
        </p:nvSpPr>
        <p:spPr>
          <a:xfrm>
            <a:off x="868680" y="1709927"/>
            <a:ext cx="3099817" cy="1709929"/>
          </a:xfrm>
          <a:prstGeom prst="rect">
            <a:avLst/>
          </a:prstGeom>
        </p:spPr>
        <p:txBody>
          <a:bodyPr anchor="t"/>
          <a:lstStyle>
            <a:lvl1pPr>
              <a:lnSpc>
                <a:spcPct val="100000"/>
              </a:lnSpc>
              <a:defRPr sz="3400"/>
            </a:lvl1pPr>
          </a:lstStyle>
          <a:p>
            <a:r>
              <a:t>Title Text</a:t>
            </a:r>
          </a:p>
        </p:txBody>
      </p:sp>
      <p:sp>
        <p:nvSpPr>
          <p:cNvPr id="90" name="Body Level One…"/>
          <p:cNvSpPr txBox="1">
            <a:spLocks noGrp="1"/>
          </p:cNvSpPr>
          <p:nvPr>
            <p:ph type="body" sz="half" idx="1"/>
          </p:nvPr>
        </p:nvSpPr>
        <p:spPr>
          <a:xfrm>
            <a:off x="4965191" y="1709927"/>
            <a:ext cx="6729985" cy="4096513"/>
          </a:xfrm>
          <a:prstGeom prst="rect">
            <a:avLst/>
          </a:prstGeom>
        </p:spPr>
        <p:txBody>
          <a:bodyPr/>
          <a:lstStyle>
            <a:lvl1pPr>
              <a:defRPr sz="2800"/>
            </a:lvl1pPr>
            <a:lvl2pPr marL="723900" indent="-266700">
              <a:defRPr sz="2800"/>
            </a:lvl2pPr>
            <a:lvl3pPr marL="1234439" indent="-320039">
              <a:defRPr sz="2800"/>
            </a:lvl3pPr>
            <a:lvl4pPr marL="1691639" indent="-320039">
              <a:defRPr sz="2800"/>
            </a:lvl4pPr>
            <a:lvl5pPr marL="2148839" indent="-320039">
              <a:defRPr sz="2800"/>
            </a:lvl5pPr>
          </a:lstStyle>
          <a:p>
            <a:r>
              <a:t>Body Level One</a:t>
            </a:r>
          </a:p>
          <a:p>
            <a:pPr lvl="1"/>
            <a:r>
              <a:t>Body Level Two</a:t>
            </a:r>
          </a:p>
          <a:p>
            <a:pPr lvl="2"/>
            <a:r>
              <a:t>Body Level Three</a:t>
            </a:r>
          </a:p>
          <a:p>
            <a:pPr lvl="3"/>
            <a:r>
              <a:t>Body Level Four</a:t>
            </a:r>
          </a:p>
          <a:p>
            <a:pPr lvl="4"/>
            <a:r>
              <a:t>Body Level Five</a:t>
            </a:r>
          </a:p>
        </p:txBody>
      </p:sp>
      <p:sp>
        <p:nvSpPr>
          <p:cNvPr id="91" name="Text Placeholder 3"/>
          <p:cNvSpPr>
            <a:spLocks noGrp="1"/>
          </p:cNvSpPr>
          <p:nvPr>
            <p:ph type="body" sz="quarter" idx="13"/>
          </p:nvPr>
        </p:nvSpPr>
        <p:spPr>
          <a:xfrm>
            <a:off x="868680" y="3429000"/>
            <a:ext cx="3099817" cy="2066545"/>
          </a:xfrm>
          <a:prstGeom prst="rect">
            <a:avLst/>
          </a:prstGeom>
        </p:spPr>
        <p:txBody>
          <a:bodyPr/>
          <a:lstStyle/>
          <a:p>
            <a:pPr marL="0" indent="0">
              <a:buSzTx/>
              <a:buFontTx/>
              <a:buNone/>
              <a:defRPr sz="1800"/>
            </a:pPr>
            <a:endParaRP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99" name="Rectangle 8"/>
          <p:cNvSpPr/>
          <p:nvPr/>
        </p:nvSpPr>
        <p:spPr>
          <a:xfrm>
            <a:off x="558210" y="1162033"/>
            <a:ext cx="3740740" cy="4643345"/>
          </a:xfrm>
          <a:prstGeom prst="rect">
            <a:avLst/>
          </a:prstGeom>
          <a:solidFill>
            <a:srgbClr val="FFFFFF"/>
          </a:solidFill>
          <a:ln w="12700">
            <a:solidFill>
              <a:srgbClr val="E9E9E9"/>
            </a:solidFill>
            <a:miter/>
          </a:ln>
          <a:effectLst>
            <a:outerShdw blurRad="50800" dist="38100" dir="2700000" rotWithShape="0">
              <a:srgbClr val="D9D9D9">
                <a:alpha val="30000"/>
              </a:srgbClr>
            </a:outerShdw>
          </a:effectLst>
        </p:spPr>
        <p:txBody>
          <a:bodyPr lIns="45719" rIns="45719" anchor="ctr"/>
          <a:lstStyle/>
          <a:p>
            <a:pPr algn="ctr">
              <a:defRPr>
                <a:solidFill>
                  <a:srgbClr val="FFFFFF"/>
                </a:solidFill>
                <a:latin typeface="Calibri"/>
                <a:ea typeface="Calibri"/>
                <a:cs typeface="Calibri"/>
                <a:sym typeface="Calibri"/>
              </a:defRPr>
            </a:pPr>
            <a:endParaRPr/>
          </a:p>
        </p:txBody>
      </p:sp>
      <p:sp>
        <p:nvSpPr>
          <p:cNvPr id="100" name="Rectangle 10"/>
          <p:cNvSpPr/>
          <p:nvPr/>
        </p:nvSpPr>
        <p:spPr>
          <a:xfrm>
            <a:off x="498833" y="1618374"/>
            <a:ext cx="146305" cy="822961"/>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01" name="Title Text"/>
          <p:cNvSpPr txBox="1">
            <a:spLocks noGrp="1"/>
          </p:cNvSpPr>
          <p:nvPr>
            <p:ph type="title"/>
          </p:nvPr>
        </p:nvSpPr>
        <p:spPr>
          <a:xfrm>
            <a:off x="868680" y="1709927"/>
            <a:ext cx="3099817" cy="1709929"/>
          </a:xfrm>
          <a:prstGeom prst="rect">
            <a:avLst/>
          </a:prstGeom>
        </p:spPr>
        <p:txBody>
          <a:bodyPr anchor="t"/>
          <a:lstStyle>
            <a:lvl1pPr>
              <a:lnSpc>
                <a:spcPct val="100000"/>
              </a:lnSpc>
              <a:defRPr sz="3400"/>
            </a:lvl1pPr>
          </a:lstStyle>
          <a:p>
            <a:r>
              <a:t>Title Text</a:t>
            </a:r>
          </a:p>
        </p:txBody>
      </p:sp>
      <p:sp>
        <p:nvSpPr>
          <p:cNvPr id="102" name="Picture Placeholder 2"/>
          <p:cNvSpPr>
            <a:spLocks noGrp="1"/>
          </p:cNvSpPr>
          <p:nvPr>
            <p:ph type="pic" sz="half" idx="13"/>
          </p:nvPr>
        </p:nvSpPr>
        <p:spPr>
          <a:xfrm>
            <a:off x="4965191" y="1161288"/>
            <a:ext cx="6729985" cy="4645153"/>
          </a:xfrm>
          <a:prstGeom prst="rect">
            <a:avLst/>
          </a:prstGeom>
        </p:spPr>
        <p:txBody>
          <a:bodyPr lIns="91439" rIns="91439">
            <a:noAutofit/>
          </a:bodyPr>
          <a:lstStyle/>
          <a:p>
            <a:endParaRPr/>
          </a:p>
        </p:txBody>
      </p:sp>
      <p:sp>
        <p:nvSpPr>
          <p:cNvPr id="103" name="Body Level One…"/>
          <p:cNvSpPr txBox="1">
            <a:spLocks noGrp="1"/>
          </p:cNvSpPr>
          <p:nvPr>
            <p:ph type="body" sz="quarter" idx="1"/>
          </p:nvPr>
        </p:nvSpPr>
        <p:spPr>
          <a:xfrm>
            <a:off x="868680" y="3438144"/>
            <a:ext cx="3099817" cy="2057401"/>
          </a:xfrm>
          <a:prstGeom prst="rect">
            <a:avLst/>
          </a:prstGeom>
        </p:spPr>
        <p:txBody>
          <a:bodyPr/>
          <a:lstStyle>
            <a:lvl1pPr marL="0" indent="0">
              <a:buSzTx/>
              <a:buFontTx/>
              <a:buNone/>
              <a:defRPr sz="1800"/>
            </a:lvl1pPr>
            <a:lvl2pPr marL="0" indent="457200">
              <a:buSzTx/>
              <a:buFontTx/>
              <a:buNone/>
              <a:defRPr sz="1800"/>
            </a:lvl2pPr>
            <a:lvl3pPr marL="0" indent="914400">
              <a:buSzTx/>
              <a:buFontTx/>
              <a:buNone/>
              <a:defRPr sz="1800"/>
            </a:lvl3pPr>
            <a:lvl4pPr marL="0" indent="1371600">
              <a:buSzTx/>
              <a:buFontTx/>
              <a:buNone/>
              <a:defRPr sz="1800"/>
            </a:lvl4pPr>
            <a:lvl5pPr marL="0" indent="1828800">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665852" y="1533525"/>
            <a:ext cx="10917065" cy="3790950"/>
          </a:xfrm>
          <a:prstGeom prst="rect">
            <a:avLst/>
          </a:prstGeom>
          <a:solidFill>
            <a:srgbClr val="FFFFFF"/>
          </a:solidFill>
          <a:ln w="12700">
            <a:solidFill>
              <a:srgbClr val="E9E9E9"/>
            </a:solidFill>
            <a:miter/>
          </a:ln>
          <a:effectLst>
            <a:outerShdw blurRad="50800" dist="38100" dir="2700000" rotWithShape="0">
              <a:srgbClr val="D9D9D9">
                <a:alpha val="30000"/>
              </a:srgbClr>
            </a:outerShdw>
          </a:effectLst>
        </p:spPr>
        <p:txBody>
          <a:bodyPr lIns="45719" rIns="45719" anchor="ctr"/>
          <a:lstStyle/>
          <a:p>
            <a:pPr algn="ctr">
              <a:defRPr>
                <a:solidFill>
                  <a:srgbClr val="FFFFFF"/>
                </a:solidFill>
                <a:latin typeface="Calibri"/>
                <a:ea typeface="Calibri"/>
                <a:cs typeface="Calibri"/>
                <a:sym typeface="Calibri"/>
              </a:defRPr>
            </a:pPr>
            <a:endParaRPr/>
          </a:p>
        </p:txBody>
      </p:sp>
      <p:sp>
        <p:nvSpPr>
          <p:cNvPr id="3" name="Rectangle 8"/>
          <p:cNvSpPr/>
          <p:nvPr/>
        </p:nvSpPr>
        <p:spPr>
          <a:xfrm>
            <a:off x="609083" y="2971798"/>
            <a:ext cx="128017" cy="914401"/>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4" name="Title Text"/>
          <p:cNvSpPr txBox="1">
            <a:spLocks noGrp="1"/>
          </p:cNvSpPr>
          <p:nvPr>
            <p:ph type="title"/>
          </p:nvPr>
        </p:nvSpPr>
        <p:spPr>
          <a:xfrm>
            <a:off x="1078991" y="1938527"/>
            <a:ext cx="10177273" cy="29900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5" name="Body Level One…"/>
          <p:cNvSpPr txBox="1">
            <a:spLocks noGrp="1"/>
          </p:cNvSpPr>
          <p:nvPr>
            <p:ph type="body" idx="1"/>
          </p:nvPr>
        </p:nvSpPr>
        <p:spPr>
          <a:xfrm>
            <a:off x="609600" y="1600200"/>
            <a:ext cx="109728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5400" b="1" i="0" u="none" strike="noStrike" cap="none" spc="0" baseline="0">
          <a:solidFill>
            <a:srgbClr val="000000"/>
          </a:solidFill>
          <a:uFillTx/>
          <a:latin typeface="+mj-lt"/>
          <a:ea typeface="+mj-ea"/>
          <a:cs typeface="+mj-cs"/>
          <a:sym typeface="Neue Haas Grotesk Text Pro"/>
        </a:defRPr>
      </a:lvl1pPr>
      <a:lvl2pPr marL="0" marR="0" indent="0" algn="l" defTabSz="914400" rtl="0" latinLnBrk="0">
        <a:lnSpc>
          <a:spcPct val="90000"/>
        </a:lnSpc>
        <a:spcBef>
          <a:spcPts val="0"/>
        </a:spcBef>
        <a:spcAft>
          <a:spcPts val="0"/>
        </a:spcAft>
        <a:buClrTx/>
        <a:buSzTx/>
        <a:buFontTx/>
        <a:buNone/>
        <a:tabLst/>
        <a:defRPr sz="5400" b="1" i="0" u="none" strike="noStrike" cap="none" spc="0" baseline="0">
          <a:solidFill>
            <a:srgbClr val="000000"/>
          </a:solidFill>
          <a:uFillTx/>
          <a:latin typeface="+mj-lt"/>
          <a:ea typeface="+mj-ea"/>
          <a:cs typeface="+mj-cs"/>
          <a:sym typeface="Neue Haas Grotesk Text Pro"/>
        </a:defRPr>
      </a:lvl2pPr>
      <a:lvl3pPr marL="0" marR="0" indent="0" algn="l" defTabSz="914400" rtl="0" latinLnBrk="0">
        <a:lnSpc>
          <a:spcPct val="90000"/>
        </a:lnSpc>
        <a:spcBef>
          <a:spcPts val="0"/>
        </a:spcBef>
        <a:spcAft>
          <a:spcPts val="0"/>
        </a:spcAft>
        <a:buClrTx/>
        <a:buSzTx/>
        <a:buFontTx/>
        <a:buNone/>
        <a:tabLst/>
        <a:defRPr sz="5400" b="1" i="0" u="none" strike="noStrike" cap="none" spc="0" baseline="0">
          <a:solidFill>
            <a:srgbClr val="000000"/>
          </a:solidFill>
          <a:uFillTx/>
          <a:latin typeface="+mj-lt"/>
          <a:ea typeface="+mj-ea"/>
          <a:cs typeface="+mj-cs"/>
          <a:sym typeface="Neue Haas Grotesk Text Pro"/>
        </a:defRPr>
      </a:lvl3pPr>
      <a:lvl4pPr marL="0" marR="0" indent="0" algn="l" defTabSz="914400" rtl="0" latinLnBrk="0">
        <a:lnSpc>
          <a:spcPct val="90000"/>
        </a:lnSpc>
        <a:spcBef>
          <a:spcPts val="0"/>
        </a:spcBef>
        <a:spcAft>
          <a:spcPts val="0"/>
        </a:spcAft>
        <a:buClrTx/>
        <a:buSzTx/>
        <a:buFontTx/>
        <a:buNone/>
        <a:tabLst/>
        <a:defRPr sz="5400" b="1" i="0" u="none" strike="noStrike" cap="none" spc="0" baseline="0">
          <a:solidFill>
            <a:srgbClr val="000000"/>
          </a:solidFill>
          <a:uFillTx/>
          <a:latin typeface="+mj-lt"/>
          <a:ea typeface="+mj-ea"/>
          <a:cs typeface="+mj-cs"/>
          <a:sym typeface="Neue Haas Grotesk Text Pro"/>
        </a:defRPr>
      </a:lvl4pPr>
      <a:lvl5pPr marL="0" marR="0" indent="0" algn="l" defTabSz="914400" rtl="0" latinLnBrk="0">
        <a:lnSpc>
          <a:spcPct val="90000"/>
        </a:lnSpc>
        <a:spcBef>
          <a:spcPts val="0"/>
        </a:spcBef>
        <a:spcAft>
          <a:spcPts val="0"/>
        </a:spcAft>
        <a:buClrTx/>
        <a:buSzTx/>
        <a:buFontTx/>
        <a:buNone/>
        <a:tabLst/>
        <a:defRPr sz="5400" b="1" i="0" u="none" strike="noStrike" cap="none" spc="0" baseline="0">
          <a:solidFill>
            <a:srgbClr val="000000"/>
          </a:solidFill>
          <a:uFillTx/>
          <a:latin typeface="+mj-lt"/>
          <a:ea typeface="+mj-ea"/>
          <a:cs typeface="+mj-cs"/>
          <a:sym typeface="Neue Haas Grotesk Text Pro"/>
        </a:defRPr>
      </a:lvl5pPr>
      <a:lvl6pPr marL="0" marR="0" indent="0" algn="l" defTabSz="914400" rtl="0" latinLnBrk="0">
        <a:lnSpc>
          <a:spcPct val="90000"/>
        </a:lnSpc>
        <a:spcBef>
          <a:spcPts val="0"/>
        </a:spcBef>
        <a:spcAft>
          <a:spcPts val="0"/>
        </a:spcAft>
        <a:buClrTx/>
        <a:buSzTx/>
        <a:buFontTx/>
        <a:buNone/>
        <a:tabLst/>
        <a:defRPr sz="5400" b="1" i="0" u="none" strike="noStrike" cap="none" spc="0" baseline="0">
          <a:solidFill>
            <a:srgbClr val="000000"/>
          </a:solidFill>
          <a:uFillTx/>
          <a:latin typeface="+mj-lt"/>
          <a:ea typeface="+mj-ea"/>
          <a:cs typeface="+mj-cs"/>
          <a:sym typeface="Neue Haas Grotesk Text Pro"/>
        </a:defRPr>
      </a:lvl6pPr>
      <a:lvl7pPr marL="0" marR="0" indent="0" algn="l" defTabSz="914400" rtl="0" latinLnBrk="0">
        <a:lnSpc>
          <a:spcPct val="90000"/>
        </a:lnSpc>
        <a:spcBef>
          <a:spcPts val="0"/>
        </a:spcBef>
        <a:spcAft>
          <a:spcPts val="0"/>
        </a:spcAft>
        <a:buClrTx/>
        <a:buSzTx/>
        <a:buFontTx/>
        <a:buNone/>
        <a:tabLst/>
        <a:defRPr sz="5400" b="1" i="0" u="none" strike="noStrike" cap="none" spc="0" baseline="0">
          <a:solidFill>
            <a:srgbClr val="000000"/>
          </a:solidFill>
          <a:uFillTx/>
          <a:latin typeface="+mj-lt"/>
          <a:ea typeface="+mj-ea"/>
          <a:cs typeface="+mj-cs"/>
          <a:sym typeface="Neue Haas Grotesk Text Pro"/>
        </a:defRPr>
      </a:lvl7pPr>
      <a:lvl8pPr marL="0" marR="0" indent="0" algn="l" defTabSz="914400" rtl="0" latinLnBrk="0">
        <a:lnSpc>
          <a:spcPct val="90000"/>
        </a:lnSpc>
        <a:spcBef>
          <a:spcPts val="0"/>
        </a:spcBef>
        <a:spcAft>
          <a:spcPts val="0"/>
        </a:spcAft>
        <a:buClrTx/>
        <a:buSzTx/>
        <a:buFontTx/>
        <a:buNone/>
        <a:tabLst/>
        <a:defRPr sz="5400" b="1" i="0" u="none" strike="noStrike" cap="none" spc="0" baseline="0">
          <a:solidFill>
            <a:srgbClr val="000000"/>
          </a:solidFill>
          <a:uFillTx/>
          <a:latin typeface="+mj-lt"/>
          <a:ea typeface="+mj-ea"/>
          <a:cs typeface="+mj-cs"/>
          <a:sym typeface="Neue Haas Grotesk Text Pro"/>
        </a:defRPr>
      </a:lvl8pPr>
      <a:lvl9pPr marL="0" marR="0" indent="0" algn="l" defTabSz="914400" rtl="0" latinLnBrk="0">
        <a:lnSpc>
          <a:spcPct val="90000"/>
        </a:lnSpc>
        <a:spcBef>
          <a:spcPts val="0"/>
        </a:spcBef>
        <a:spcAft>
          <a:spcPts val="0"/>
        </a:spcAft>
        <a:buClrTx/>
        <a:buSzTx/>
        <a:buFontTx/>
        <a:buNone/>
        <a:tabLst/>
        <a:defRPr sz="5400" b="1" i="0" u="none" strike="noStrike" cap="none" spc="0" baseline="0">
          <a:solidFill>
            <a:srgbClr val="000000"/>
          </a:solidFill>
          <a:uFillTx/>
          <a:latin typeface="+mj-lt"/>
          <a:ea typeface="+mj-ea"/>
          <a:cs typeface="+mj-cs"/>
          <a:sym typeface="Neue Haas Grotesk Text Pro"/>
        </a:defRPr>
      </a:lvl9pPr>
    </p:titleStyle>
    <p:bodyStyle>
      <a:lvl1pPr marL="228600" marR="0" indent="-228600" algn="l" defTabSz="914400" rtl="0" latinLnBrk="0">
        <a:lnSpc>
          <a:spcPct val="110000"/>
        </a:lnSpc>
        <a:spcBef>
          <a:spcPts val="10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1pPr>
      <a:lvl2pPr marL="731519" marR="0" indent="-274319" algn="l" defTabSz="914400" rtl="0" latinLnBrk="0">
        <a:lnSpc>
          <a:spcPct val="110000"/>
        </a:lnSpc>
        <a:spcBef>
          <a:spcPts val="10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2pPr>
      <a:lvl3pPr marL="1219200" marR="0" indent="-304800" algn="l" defTabSz="914400" rtl="0" latinLnBrk="0">
        <a:lnSpc>
          <a:spcPct val="110000"/>
        </a:lnSpc>
        <a:spcBef>
          <a:spcPts val="10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3pPr>
      <a:lvl4pPr marL="1714500" marR="0" indent="-342900" algn="l" defTabSz="914400" rtl="0" latinLnBrk="0">
        <a:lnSpc>
          <a:spcPct val="110000"/>
        </a:lnSpc>
        <a:spcBef>
          <a:spcPts val="10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4pPr>
      <a:lvl5pPr marL="2171700" marR="0" indent="-342900" algn="l" defTabSz="914400" rtl="0" latinLnBrk="0">
        <a:lnSpc>
          <a:spcPct val="110000"/>
        </a:lnSpc>
        <a:spcBef>
          <a:spcPts val="10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5pPr>
      <a:lvl6pPr marL="2590800" marR="0" indent="-304800" algn="l" defTabSz="914400" rtl="0" latinLnBrk="0">
        <a:lnSpc>
          <a:spcPct val="110000"/>
        </a:lnSpc>
        <a:spcBef>
          <a:spcPts val="10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6pPr>
      <a:lvl7pPr marL="3048000" marR="0" indent="-304800" algn="l" defTabSz="914400" rtl="0" latinLnBrk="0">
        <a:lnSpc>
          <a:spcPct val="110000"/>
        </a:lnSpc>
        <a:spcBef>
          <a:spcPts val="10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7pPr>
      <a:lvl8pPr marL="3505200" marR="0" indent="-304800" algn="l" defTabSz="914400" rtl="0" latinLnBrk="0">
        <a:lnSpc>
          <a:spcPct val="110000"/>
        </a:lnSpc>
        <a:spcBef>
          <a:spcPts val="10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8pPr>
      <a:lvl9pPr marL="3962400" marR="0" indent="-304800" algn="l" defTabSz="914400" rtl="0" latinLnBrk="0">
        <a:lnSpc>
          <a:spcPct val="110000"/>
        </a:lnSpc>
        <a:spcBef>
          <a:spcPts val="10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Neue Haas Grotesk Text Pro"/>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Neue Haas Grotesk Text Pro"/>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Neue Haas Grotesk Text Pro"/>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Neue Haas Grotesk Text Pro"/>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Neue Haas Grotesk Text Pro"/>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Neue Haas Grotesk Text Pro"/>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Neue Haas Grotesk Text Pro"/>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Neue Haas Grotesk Text Pro"/>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Neue Haas Grotesk Text Pro"/>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83"/>
          <p:cNvSpPr/>
          <p:nvPr/>
        </p:nvSpPr>
        <p:spPr>
          <a:xfrm>
            <a:off x="558208" y="-1"/>
            <a:ext cx="11167449" cy="2018808"/>
          </a:xfrm>
          <a:prstGeom prst="rect">
            <a:avLst/>
          </a:prstGeom>
          <a:solidFill>
            <a:srgbClr val="FFFFFF"/>
          </a:solidFill>
          <a:ln>
            <a:solidFill>
              <a:srgbClr val="E9E9E9"/>
            </a:solidFill>
            <a:miter/>
          </a:ln>
          <a:effectLst>
            <a:outerShdw blurRad="50800" dist="38100" dir="2700000" rotWithShape="0">
              <a:srgbClr val="D9D9D9">
                <a:alpha val="30000"/>
              </a:srgbClr>
            </a:outerShdw>
          </a:effectLst>
        </p:spPr>
        <p:txBody>
          <a:bodyPr lIns="45719" rIns="45719" anchor="ctr"/>
          <a:lstStyle/>
          <a:p>
            <a:pPr algn="ctr">
              <a:defRPr>
                <a:solidFill>
                  <a:srgbClr val="FFFFFF"/>
                </a:solidFill>
                <a:latin typeface="Calibri"/>
                <a:ea typeface="Calibri"/>
                <a:cs typeface="Calibri"/>
                <a:sym typeface="Calibri"/>
              </a:defRPr>
            </a:pPr>
            <a:endParaRPr/>
          </a:p>
        </p:txBody>
      </p:sp>
      <p:sp>
        <p:nvSpPr>
          <p:cNvPr id="114" name="Rectangle 85"/>
          <p:cNvSpPr/>
          <p:nvPr/>
        </p:nvSpPr>
        <p:spPr>
          <a:xfrm>
            <a:off x="566927" y="0"/>
            <a:ext cx="11155682" cy="2011679"/>
          </a:xfrm>
          <a:prstGeom prst="rect">
            <a:avLst/>
          </a:prstGeom>
          <a:solidFill>
            <a:srgbClr val="FFFFFF"/>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15" name="Rectangle 87"/>
          <p:cNvSpPr/>
          <p:nvPr/>
        </p:nvSpPr>
        <p:spPr>
          <a:xfrm>
            <a:off x="498833" y="787351"/>
            <a:ext cx="128017" cy="704090"/>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16" name="Rectangle 89"/>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117" name="Picture 3" descr="Picture 3"/>
          <p:cNvPicPr>
            <a:picLocks noChangeAspect="1"/>
          </p:cNvPicPr>
          <p:nvPr/>
        </p:nvPicPr>
        <p:blipFill>
          <a:blip r:embed="rId2"/>
          <a:srcRect r="15627"/>
          <a:stretch>
            <a:fillRect/>
          </a:stretch>
        </p:blipFill>
        <p:spPr>
          <a:xfrm>
            <a:off x="19" y="10"/>
            <a:ext cx="8668493" cy="6857922"/>
          </a:xfrm>
          <a:prstGeom prst="rect">
            <a:avLst/>
          </a:prstGeom>
          <a:ln w="12700">
            <a:miter lim="400000"/>
          </a:ln>
        </p:spPr>
      </p:pic>
      <p:sp>
        <p:nvSpPr>
          <p:cNvPr id="118" name="Rectangle 91"/>
          <p:cNvSpPr/>
          <p:nvPr/>
        </p:nvSpPr>
        <p:spPr>
          <a:xfrm flipH="1">
            <a:off x="2435399" y="0"/>
            <a:ext cx="9756602" cy="6858000"/>
          </a:xfrm>
          <a:prstGeom prst="rect">
            <a:avLst/>
          </a:prstGeom>
          <a:gradFill>
            <a:gsLst>
              <a:gs pos="0">
                <a:srgbClr val="FFFFFF">
                  <a:alpha val="0"/>
                </a:srgbClr>
              </a:gs>
              <a:gs pos="19000">
                <a:srgbClr val="FFFFFF">
                  <a:alpha val="40000"/>
                </a:srgbClr>
              </a:gs>
              <a:gs pos="35000">
                <a:srgbClr val="FFFFFF">
                  <a:alpha val="76000"/>
                </a:srgbClr>
              </a:gs>
              <a:gs pos="52999">
                <a:srgbClr val="FFFFFF"/>
              </a:gs>
              <a:gs pos="100000">
                <a:srgbClr val="FFFFFF"/>
              </a:gs>
            </a:gsLst>
            <a:lin ang="10800000"/>
          </a:gradFill>
          <a:ln w="12700">
            <a:miter lim="400000"/>
          </a:ln>
        </p:spPr>
        <p:txBody>
          <a:bodyPr lIns="45719" rIns="45719" anchor="ctr"/>
          <a:lstStyle/>
          <a:p>
            <a:pPr algn="ctr">
              <a:defRPr>
                <a:solidFill>
                  <a:srgbClr val="FFFFFF"/>
                </a:solidFill>
              </a:defRPr>
            </a:pPr>
            <a:endParaRPr/>
          </a:p>
        </p:txBody>
      </p:sp>
      <p:sp>
        <p:nvSpPr>
          <p:cNvPr id="119" name="Title 1"/>
          <p:cNvSpPr txBox="1">
            <a:spLocks noGrp="1"/>
          </p:cNvSpPr>
          <p:nvPr>
            <p:ph type="ctrTitle"/>
          </p:nvPr>
        </p:nvSpPr>
        <p:spPr>
          <a:xfrm>
            <a:off x="8370469" y="1161288"/>
            <a:ext cx="3438145" cy="1124712"/>
          </a:xfrm>
          <a:prstGeom prst="rect">
            <a:avLst/>
          </a:prstGeom>
        </p:spPr>
        <p:txBody>
          <a:bodyPr/>
          <a:lstStyle>
            <a:lvl1pPr>
              <a:defRPr sz="2800"/>
            </a:lvl1pPr>
          </a:lstStyle>
          <a:p>
            <a:r>
              <a:t>Health Care System</a:t>
            </a:r>
          </a:p>
        </p:txBody>
      </p:sp>
      <p:sp>
        <p:nvSpPr>
          <p:cNvPr id="120" name="Rectangle 93"/>
          <p:cNvSpPr/>
          <p:nvPr/>
        </p:nvSpPr>
        <p:spPr>
          <a:xfrm rot="5400000">
            <a:off x="8687333" y="605790"/>
            <a:ext cx="73153" cy="548641"/>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21" name="Rectangle 95"/>
          <p:cNvSpPr/>
          <p:nvPr/>
        </p:nvSpPr>
        <p:spPr>
          <a:xfrm>
            <a:off x="8453018" y="2441701"/>
            <a:ext cx="3218689" cy="12701"/>
          </a:xfrm>
          <a:prstGeom prst="rect">
            <a:avLst/>
          </a:prstGeom>
          <a:solidFill>
            <a:srgbClr val="C9C9C9"/>
          </a:solidFill>
          <a:ln w="3175">
            <a:solidFill>
              <a:srgbClr val="C9C9C9"/>
            </a:solidFill>
            <a:miter/>
          </a:ln>
        </p:spPr>
        <p:txBody>
          <a:bodyPr lIns="45719" rIns="45719" anchor="ctr"/>
          <a:lstStyle/>
          <a:p>
            <a:pPr algn="ctr">
              <a:defRPr>
                <a:solidFill>
                  <a:srgbClr val="FFFFFF"/>
                </a:solidFill>
                <a:latin typeface="Calibri"/>
                <a:ea typeface="Calibri"/>
                <a:cs typeface="Calibri"/>
                <a:sym typeface="Calibri"/>
              </a:defRPr>
            </a:pPr>
            <a:endParaRPr/>
          </a:p>
        </p:txBody>
      </p:sp>
      <p:sp>
        <p:nvSpPr>
          <p:cNvPr id="122" name="Subtitle 2"/>
          <p:cNvSpPr txBox="1">
            <a:spLocks noGrp="1"/>
          </p:cNvSpPr>
          <p:nvPr>
            <p:ph type="subTitle" sz="quarter" idx="1"/>
          </p:nvPr>
        </p:nvSpPr>
        <p:spPr>
          <a:xfrm>
            <a:off x="8370469" y="2718054"/>
            <a:ext cx="3689451" cy="1957579"/>
          </a:xfrm>
          <a:prstGeom prst="rect">
            <a:avLst/>
          </a:prstGeom>
        </p:spPr>
        <p:txBody>
          <a:bodyPr/>
          <a:lstStyle/>
          <a:p>
            <a:pPr>
              <a:defRPr sz="1700" b="1"/>
            </a:pPr>
            <a:r>
              <a:t>Presented by </a:t>
            </a:r>
            <a:r>
              <a:rPr b="0"/>
              <a:t>: </a:t>
            </a:r>
            <a:r>
              <a:t>TEAM 9</a:t>
            </a:r>
          </a:p>
          <a:p>
            <a:pPr marL="285750" indent="-228600">
              <a:buSzPct val="100000"/>
              <a:buFont typeface="Arial"/>
              <a:buChar char="•"/>
              <a:defRPr sz="1700"/>
            </a:pPr>
            <a:r>
              <a:t>Anjali Sajeevan [001563277]</a:t>
            </a:r>
          </a:p>
          <a:p>
            <a:pPr marL="285750" indent="-228600">
              <a:buSzPct val="100000"/>
              <a:buFont typeface="Arial"/>
              <a:buChar char="•"/>
              <a:defRPr sz="1700"/>
            </a:pPr>
            <a:r>
              <a:t>Manasa bhat [001032278]</a:t>
            </a:r>
          </a:p>
          <a:p>
            <a:pPr marL="285750" indent="-228600">
              <a:buSzPct val="100000"/>
              <a:buFont typeface="Arial"/>
              <a:buChar char="•"/>
              <a:defRPr sz="1700"/>
            </a:pPr>
            <a:r>
              <a:t>Sayali Chaudhary [001000217]</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1E304-90F3-4F3A-8569-6102F6CCE3CD}"/>
              </a:ext>
            </a:extLst>
          </p:cNvPr>
          <p:cNvSpPr>
            <a:spLocks noGrp="1"/>
          </p:cNvSpPr>
          <p:nvPr>
            <p:ph type="title"/>
          </p:nvPr>
        </p:nvSpPr>
        <p:spPr/>
        <p:txBody>
          <a:bodyPr/>
          <a:lstStyle/>
          <a:p>
            <a:r>
              <a:rPr lang="en-US" dirty="0"/>
              <a:t>Thank you</a:t>
            </a:r>
          </a:p>
        </p:txBody>
      </p:sp>
      <p:pic>
        <p:nvPicPr>
          <p:cNvPr id="7" name="Picture 6" descr="A picture containing text&#10;&#10;Description automatically generated">
            <a:extLst>
              <a:ext uri="{FF2B5EF4-FFF2-40B4-BE49-F238E27FC236}">
                <a16:creationId xmlns:a16="http://schemas.microsoft.com/office/drawing/2014/main" id="{2C7F98A4-E114-4539-81B0-9A9C2BFC05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1097280"/>
            <a:ext cx="5760720" cy="5760720"/>
          </a:xfrm>
          <a:prstGeom prst="rect">
            <a:avLst/>
          </a:prstGeom>
        </p:spPr>
      </p:pic>
    </p:spTree>
    <p:extLst>
      <p:ext uri="{BB962C8B-B14F-4D97-AF65-F5344CB8AC3E}">
        <p14:creationId xmlns:p14="http://schemas.microsoft.com/office/powerpoint/2010/main" val="315674679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itle 1"/>
          <p:cNvSpPr txBox="1">
            <a:spLocks noGrp="1"/>
          </p:cNvSpPr>
          <p:nvPr>
            <p:ph type="title"/>
          </p:nvPr>
        </p:nvSpPr>
        <p:spPr>
          <a:xfrm>
            <a:off x="1115567" y="548639"/>
            <a:ext cx="10168130" cy="1179578"/>
          </a:xfrm>
          <a:prstGeom prst="rect">
            <a:avLst/>
          </a:prstGeom>
        </p:spPr>
        <p:txBody>
          <a:bodyPr/>
          <a:lstStyle/>
          <a:p>
            <a:r>
              <a:t>ECOSYSTEM</a:t>
            </a:r>
          </a:p>
        </p:txBody>
      </p:sp>
      <p:sp>
        <p:nvSpPr>
          <p:cNvPr id="125" name="Content Placeholder 2"/>
          <p:cNvSpPr txBox="1">
            <a:spLocks noGrp="1"/>
          </p:cNvSpPr>
          <p:nvPr>
            <p:ph type="body" idx="1"/>
          </p:nvPr>
        </p:nvSpPr>
        <p:spPr>
          <a:xfrm>
            <a:off x="1115567" y="2478023"/>
            <a:ext cx="10168130" cy="3694177"/>
          </a:xfrm>
          <a:prstGeom prst="rect">
            <a:avLst/>
          </a:prstGeom>
        </p:spPr>
        <p:txBody>
          <a:bodyPr/>
          <a:lstStyle/>
          <a:p>
            <a:pPr>
              <a:lnSpc>
                <a:spcPct val="99000"/>
              </a:lnSpc>
            </a:pPr>
            <a:r>
              <a:rPr lang="en-US" dirty="0"/>
              <a:t>One domain to make patients life easier.</a:t>
            </a:r>
            <a:endParaRPr dirty="0"/>
          </a:p>
          <a:p>
            <a:pPr>
              <a:lnSpc>
                <a:spcPct val="99000"/>
              </a:lnSpc>
            </a:pPr>
            <a:r>
              <a:rPr lang="en-US" dirty="0"/>
              <a:t>Improved insurance claim process.</a:t>
            </a:r>
          </a:p>
          <a:p>
            <a:pPr>
              <a:lnSpc>
                <a:spcPct val="99000"/>
              </a:lnSpc>
            </a:pPr>
            <a:r>
              <a:rPr lang="en-US" dirty="0"/>
              <a:t>Manage and track appointments for multiple enterprises.</a:t>
            </a:r>
          </a:p>
          <a:p>
            <a:pPr>
              <a:lnSpc>
                <a:spcPct val="99000"/>
              </a:lnSpc>
            </a:pPr>
            <a:r>
              <a:rPr lang="en-US" dirty="0"/>
              <a:t>Timely tracking of patient history.</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26A15-2D28-4980-9768-C82AD9BB3A5D}"/>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06459461-5309-4342-97F9-59707B9BFC19}"/>
              </a:ext>
            </a:extLst>
          </p:cNvPr>
          <p:cNvSpPr>
            <a:spLocks noGrp="1"/>
          </p:cNvSpPr>
          <p:nvPr>
            <p:ph type="body" idx="1"/>
          </p:nvPr>
        </p:nvSpPr>
        <p:spPr/>
        <p:txBody>
          <a:bodyPr>
            <a:normAutofit/>
          </a:bodyPr>
          <a:lstStyle/>
          <a:p>
            <a:r>
              <a:rPr lang="en-US" dirty="0"/>
              <a:t>Interactions among healthcare entities is a rough road for patients in the existing system.</a:t>
            </a:r>
          </a:p>
          <a:p>
            <a:r>
              <a:rPr lang="en-US" dirty="0"/>
              <a:t>The hazzle behind the insurance claim process.</a:t>
            </a:r>
          </a:p>
          <a:p>
            <a:r>
              <a:rPr lang="en-US" dirty="0"/>
              <a:t>Need a single platform for patients to request and track their records.</a:t>
            </a:r>
          </a:p>
          <a:p>
            <a:r>
              <a:rPr lang="en-US" dirty="0"/>
              <a:t>Proactive analysis of the health risks and medical developments in the community.</a:t>
            </a:r>
          </a:p>
          <a:p>
            <a:endParaRPr lang="en-US" dirty="0"/>
          </a:p>
        </p:txBody>
      </p:sp>
    </p:spTree>
    <p:extLst>
      <p:ext uri="{BB962C8B-B14F-4D97-AF65-F5344CB8AC3E}">
        <p14:creationId xmlns:p14="http://schemas.microsoft.com/office/powerpoint/2010/main" val="193118802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0D73-A0A0-435B-9651-5ACF883F7DB6}"/>
              </a:ext>
            </a:extLst>
          </p:cNvPr>
          <p:cNvSpPr>
            <a:spLocks noGrp="1"/>
          </p:cNvSpPr>
          <p:nvPr>
            <p:ph type="title"/>
          </p:nvPr>
        </p:nvSpPr>
        <p:spPr/>
        <p:txBody>
          <a:bodyPr/>
          <a:lstStyle/>
          <a:p>
            <a:r>
              <a:rPr lang="en-US" dirty="0"/>
              <a:t>SOLUTION</a:t>
            </a:r>
          </a:p>
        </p:txBody>
      </p:sp>
      <p:sp>
        <p:nvSpPr>
          <p:cNvPr id="3" name="Text Placeholder 2">
            <a:extLst>
              <a:ext uri="{FF2B5EF4-FFF2-40B4-BE49-F238E27FC236}">
                <a16:creationId xmlns:a16="http://schemas.microsoft.com/office/drawing/2014/main" id="{9EC4B84E-1DA5-449F-B2D4-D19DDF83585A}"/>
              </a:ext>
            </a:extLst>
          </p:cNvPr>
          <p:cNvSpPr>
            <a:spLocks noGrp="1"/>
          </p:cNvSpPr>
          <p:nvPr>
            <p:ph type="body" idx="1"/>
          </p:nvPr>
        </p:nvSpPr>
        <p:spPr/>
        <p:txBody>
          <a:bodyPr>
            <a:normAutofit fontScale="85000" lnSpcReduction="10000"/>
          </a:bodyPr>
          <a:lstStyle/>
          <a:p>
            <a:r>
              <a:rPr lang="en-US" dirty="0"/>
              <a:t>This application is an improved tracking of the healthcare system that will save you a lot of time and resources for all the entities involved in the system.</a:t>
            </a:r>
          </a:p>
          <a:p>
            <a:r>
              <a:rPr lang="en-US" dirty="0"/>
              <a:t>It will help in proactive monitoring and analysis of the system, that will eventually improve the health conditions, prevent or foresee an epidemic condition.</a:t>
            </a:r>
          </a:p>
          <a:p>
            <a:r>
              <a:rPr lang="en-US" dirty="0"/>
              <a:t>Each entity in our application has it own share in tracking and providing complete understanding of health risks, medicine demands and vaccine developments in the community. This system will help the health authorities to better analyze the risks and manage the health resources.</a:t>
            </a:r>
          </a:p>
          <a:p>
            <a:r>
              <a:rPr lang="en-US" b="1" dirty="0">
                <a:effectLst/>
                <a:latin typeface="Arial" panose="020B0604020202020204" pitchFamily="34" charset="0"/>
              </a:rPr>
              <a:t>This makes MEDTECH healthcare as a whole greater than the sum of its parts.</a:t>
            </a:r>
            <a:endParaRPr lang="en-US" b="1" dirty="0"/>
          </a:p>
          <a:p>
            <a:endParaRPr lang="en-US" dirty="0"/>
          </a:p>
          <a:p>
            <a:endParaRPr lang="en-US" dirty="0"/>
          </a:p>
        </p:txBody>
      </p:sp>
    </p:spTree>
    <p:extLst>
      <p:ext uri="{BB962C8B-B14F-4D97-AF65-F5344CB8AC3E}">
        <p14:creationId xmlns:p14="http://schemas.microsoft.com/office/powerpoint/2010/main" val="57142119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740DD6-0845-48A3-B7C8-A8F088860132}"/>
              </a:ext>
            </a:extLst>
          </p:cNvPr>
          <p:cNvSpPr>
            <a:spLocks noGrp="1"/>
          </p:cNvSpPr>
          <p:nvPr>
            <p:ph type="title"/>
          </p:nvPr>
        </p:nvSpPr>
        <p:spPr/>
        <p:txBody>
          <a:bodyPr/>
          <a:lstStyle/>
          <a:p>
            <a:r>
              <a:rPr lang="en-US" dirty="0"/>
              <a:t>OBJECT MODEL DIAGRAM</a:t>
            </a:r>
          </a:p>
        </p:txBody>
      </p:sp>
    </p:spTree>
    <p:extLst>
      <p:ext uri="{BB962C8B-B14F-4D97-AF65-F5344CB8AC3E}">
        <p14:creationId xmlns:p14="http://schemas.microsoft.com/office/powerpoint/2010/main" val="35014101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1D731A-6719-4DE9-BAA1-B6E81E7DED4A}"/>
              </a:ext>
            </a:extLst>
          </p:cNvPr>
          <p:cNvPicPr>
            <a:picLocks noChangeAspect="1"/>
          </p:cNvPicPr>
          <p:nvPr/>
        </p:nvPicPr>
        <p:blipFill>
          <a:blip r:embed="rId2"/>
          <a:stretch>
            <a:fillRect/>
          </a:stretch>
        </p:blipFill>
        <p:spPr>
          <a:xfrm>
            <a:off x="640080" y="243841"/>
            <a:ext cx="10728960" cy="6185534"/>
          </a:xfrm>
          <a:prstGeom prst="rect">
            <a:avLst/>
          </a:prstGeom>
        </p:spPr>
      </p:pic>
    </p:spTree>
    <p:extLst>
      <p:ext uri="{BB962C8B-B14F-4D97-AF65-F5344CB8AC3E}">
        <p14:creationId xmlns:p14="http://schemas.microsoft.com/office/powerpoint/2010/main" val="72937532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740DD6-0845-48A3-B7C8-A8F088860132}"/>
              </a:ext>
            </a:extLst>
          </p:cNvPr>
          <p:cNvSpPr>
            <a:spLocks noGrp="1"/>
          </p:cNvSpPr>
          <p:nvPr>
            <p:ph type="title"/>
          </p:nvPr>
        </p:nvSpPr>
        <p:spPr/>
        <p:txBody>
          <a:bodyPr/>
          <a:lstStyle/>
          <a:p>
            <a:r>
              <a:rPr lang="en-US" dirty="0"/>
              <a:t>SEQUENCE DIAGRAM</a:t>
            </a:r>
          </a:p>
        </p:txBody>
      </p:sp>
    </p:spTree>
    <p:extLst>
      <p:ext uri="{BB962C8B-B14F-4D97-AF65-F5344CB8AC3E}">
        <p14:creationId xmlns:p14="http://schemas.microsoft.com/office/powerpoint/2010/main" val="166340674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F54900-25A2-4B18-90BF-D6F0454841B6}"/>
              </a:ext>
            </a:extLst>
          </p:cNvPr>
          <p:cNvPicPr>
            <a:picLocks noChangeAspect="1"/>
          </p:cNvPicPr>
          <p:nvPr/>
        </p:nvPicPr>
        <p:blipFill>
          <a:blip r:embed="rId2"/>
          <a:stretch>
            <a:fillRect/>
          </a:stretch>
        </p:blipFill>
        <p:spPr>
          <a:xfrm>
            <a:off x="1610996" y="0"/>
            <a:ext cx="8970007" cy="6751320"/>
          </a:xfrm>
          <a:prstGeom prst="rect">
            <a:avLst/>
          </a:prstGeom>
        </p:spPr>
      </p:pic>
    </p:spTree>
    <p:extLst>
      <p:ext uri="{BB962C8B-B14F-4D97-AF65-F5344CB8AC3E}">
        <p14:creationId xmlns:p14="http://schemas.microsoft.com/office/powerpoint/2010/main" val="98395582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
          <p:cNvSpPr txBox="1">
            <a:spLocks noGrp="1"/>
          </p:cNvSpPr>
          <p:nvPr>
            <p:ph type="title"/>
          </p:nvPr>
        </p:nvSpPr>
        <p:spPr>
          <a:xfrm>
            <a:off x="1115567" y="548639"/>
            <a:ext cx="10168130" cy="1179578"/>
          </a:xfrm>
          <a:prstGeom prst="rect">
            <a:avLst/>
          </a:prstGeom>
        </p:spPr>
        <p:txBody>
          <a:bodyPr/>
          <a:lstStyle/>
          <a:p>
            <a:r>
              <a:t>CONCLUSION</a:t>
            </a:r>
          </a:p>
        </p:txBody>
      </p:sp>
      <p:sp>
        <p:nvSpPr>
          <p:cNvPr id="142" name="Content Placeholder 2"/>
          <p:cNvSpPr txBox="1">
            <a:spLocks noGrp="1"/>
          </p:cNvSpPr>
          <p:nvPr>
            <p:ph type="body" idx="1"/>
          </p:nvPr>
        </p:nvSpPr>
        <p:spPr>
          <a:xfrm>
            <a:off x="1115567" y="2478023"/>
            <a:ext cx="10168130" cy="3694177"/>
          </a:xfrm>
          <a:prstGeom prst="rect">
            <a:avLst/>
          </a:prstGeom>
        </p:spPr>
        <p:txBody>
          <a:bodyPr/>
          <a:lstStyle/>
          <a:p>
            <a:r>
              <a:rPr lang="en-US" dirty="0"/>
              <a:t>Our application provides a better experience for all users of the healthcare system.</a:t>
            </a:r>
          </a:p>
          <a:p>
            <a:r>
              <a:rPr lang="en-US" dirty="0"/>
              <a:t>It can be further expanded to multiple networks and various enterprise.</a:t>
            </a:r>
            <a:endParaRPr dirty="0"/>
          </a:p>
        </p:txBody>
      </p:sp>
    </p:spTree>
  </p:cSld>
  <p:clrMapOvr>
    <a:masterClrMapping/>
  </p:clrMapOvr>
  <p:transition spd="med"/>
</p:sld>
</file>

<file path=ppt/theme/theme1.xml><?xml version="1.0" encoding="utf-8"?>
<a:theme xmlns:a="http://schemas.openxmlformats.org/drawingml/2006/main" name="AccentBoxVTI">
  <a:themeElements>
    <a:clrScheme name="AccentBoxVTI">
      <a:dk1>
        <a:srgbClr val="000000"/>
      </a:dk1>
      <a:lt1>
        <a:srgbClr val="FFFFFF"/>
      </a:lt1>
      <a:dk2>
        <a:srgbClr val="A7A7A7"/>
      </a:dk2>
      <a:lt2>
        <a:srgbClr val="535353"/>
      </a:lt2>
      <a:accent1>
        <a:srgbClr val="F5A700"/>
      </a:accent1>
      <a:accent2>
        <a:srgbClr val="00A5AB"/>
      </a:accent2>
      <a:accent3>
        <a:srgbClr val="09963B"/>
      </a:accent3>
      <a:accent4>
        <a:srgbClr val="E64823"/>
      </a:accent4>
      <a:accent5>
        <a:srgbClr val="9C6A6A"/>
      </a:accent5>
      <a:accent6>
        <a:srgbClr val="824F8C"/>
      </a:accent6>
      <a:hlink>
        <a:srgbClr val="0000FF"/>
      </a:hlink>
      <a:folHlink>
        <a:srgbClr val="FF00FF"/>
      </a:folHlink>
    </a:clrScheme>
    <a:fontScheme name="AccentBoxVTI">
      <a:majorFont>
        <a:latin typeface="Neue Haas Grotesk Text Pro"/>
        <a:ea typeface="Neue Haas Grotesk Text Pro"/>
        <a:cs typeface="Neue Haas Grotesk Text Pro"/>
      </a:majorFont>
      <a:minorFont>
        <a:latin typeface="Helvetica"/>
        <a:ea typeface="Helvetica"/>
        <a:cs typeface="Helvetica"/>
      </a:minorFont>
    </a:fontScheme>
    <a:fmtScheme name="AccentBox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AccentBoxVTI">
  <a:themeElements>
    <a:clrScheme name="AccentBoxVTI">
      <a:dk1>
        <a:srgbClr val="000000"/>
      </a:dk1>
      <a:lt1>
        <a:srgbClr val="FFFFFF"/>
      </a:lt1>
      <a:dk2>
        <a:srgbClr val="A7A7A7"/>
      </a:dk2>
      <a:lt2>
        <a:srgbClr val="535353"/>
      </a:lt2>
      <a:accent1>
        <a:srgbClr val="F5A700"/>
      </a:accent1>
      <a:accent2>
        <a:srgbClr val="00A5AB"/>
      </a:accent2>
      <a:accent3>
        <a:srgbClr val="09963B"/>
      </a:accent3>
      <a:accent4>
        <a:srgbClr val="E64823"/>
      </a:accent4>
      <a:accent5>
        <a:srgbClr val="9C6A6A"/>
      </a:accent5>
      <a:accent6>
        <a:srgbClr val="824F8C"/>
      </a:accent6>
      <a:hlink>
        <a:srgbClr val="0000FF"/>
      </a:hlink>
      <a:folHlink>
        <a:srgbClr val="FF00FF"/>
      </a:folHlink>
    </a:clrScheme>
    <a:fontScheme name="AccentBoxVTI">
      <a:majorFont>
        <a:latin typeface="Neue Haas Grotesk Text Pro"/>
        <a:ea typeface="Neue Haas Grotesk Text Pro"/>
        <a:cs typeface="Neue Haas Grotesk Text Pro"/>
      </a:majorFont>
      <a:minorFont>
        <a:latin typeface="Helvetica"/>
        <a:ea typeface="Helvetica"/>
        <a:cs typeface="Helvetica"/>
      </a:minorFont>
    </a:fontScheme>
    <a:fmtScheme name="AccentBox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50</TotalTime>
  <Words>583</Words>
  <Application>Microsoft Office PowerPoint</Application>
  <PresentationFormat>Widescreen</PresentationFormat>
  <Paragraphs>34</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Neue Haas Grotesk Text Pro</vt:lpstr>
      <vt:lpstr>AccentBoxVTI</vt:lpstr>
      <vt:lpstr>Health Care System</vt:lpstr>
      <vt:lpstr>ECOSYSTEM</vt:lpstr>
      <vt:lpstr>PROBLEM STATEMENT</vt:lpstr>
      <vt:lpstr>SOLUTION</vt:lpstr>
      <vt:lpstr>OBJECT MODEL DIAGRAM</vt:lpstr>
      <vt:lpstr>PowerPoint Presentation</vt:lpstr>
      <vt:lpstr>SEQUENCE DIAGRAM</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System</dc:title>
  <cp:lastModifiedBy>Anjali</cp:lastModifiedBy>
  <cp:revision>8</cp:revision>
  <dcterms:modified xsi:type="dcterms:W3CDTF">2020-12-14T20:38:29Z</dcterms:modified>
</cp:coreProperties>
</file>