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56" r:id="rId2"/>
    <p:sldId id="257" r:id="rId3"/>
    <p:sldId id="267" r:id="rId4"/>
    <p:sldId id="268" r:id="rId5"/>
    <p:sldId id="269" r:id="rId6"/>
    <p:sldId id="258" r:id="rId7"/>
    <p:sldId id="260" r:id="rId8"/>
    <p:sldId id="271" r:id="rId9"/>
    <p:sldId id="270"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599" autoAdjust="0"/>
  </p:normalViewPr>
  <p:slideViewPr>
    <p:cSldViewPr>
      <p:cViewPr varScale="1">
        <p:scale>
          <a:sx n="86" d="100"/>
          <a:sy n="86" d="100"/>
        </p:scale>
        <p:origin x="422" y="72"/>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F318A-721E-41CC-B7B4-8ADED5CF1D34}" type="doc">
      <dgm:prSet loTypeId="urn:microsoft.com/office/officeart/2005/8/layout/vList2" loCatId="list" qsTypeId="urn:microsoft.com/office/officeart/2005/8/quickstyle/simple1" qsCatId="simple" csTypeId="urn:microsoft.com/office/officeart/2005/8/colors/accent1_2" csCatId="accent1" phldr="1"/>
      <dgm:spPr/>
    </dgm:pt>
    <dgm:pt modelId="{DACA8FDF-2A24-43AC-9177-6086463B513C}">
      <dgm:prSet phldrT="[Text]"/>
      <dgm:spPr/>
      <dgm:t>
        <a:bodyPr/>
        <a:lstStyle/>
        <a:p>
          <a:r>
            <a:rPr lang="en-US"/>
            <a:t>Cleaning dataset</a:t>
          </a:r>
        </a:p>
      </dgm:t>
    </dgm:pt>
    <dgm:pt modelId="{568900F3-6242-420E-8ED8-B89A105BA2B8}" type="parTrans" cxnId="{0A87D327-16FC-4F1D-B635-2508551D68B6}">
      <dgm:prSet/>
      <dgm:spPr/>
      <dgm:t>
        <a:bodyPr/>
        <a:lstStyle/>
        <a:p>
          <a:endParaRPr lang="en-US"/>
        </a:p>
      </dgm:t>
    </dgm:pt>
    <dgm:pt modelId="{2AB16121-BB7C-44C0-A1A6-9EED1A98B311}" type="sibTrans" cxnId="{0A87D327-16FC-4F1D-B635-2508551D68B6}">
      <dgm:prSet/>
      <dgm:spPr/>
      <dgm:t>
        <a:bodyPr/>
        <a:lstStyle/>
        <a:p>
          <a:endParaRPr lang="en-US"/>
        </a:p>
      </dgm:t>
    </dgm:pt>
    <dgm:pt modelId="{8D6057B3-36F3-4803-BCAC-BF7B28B0A5D9}">
      <dgm:prSet phldrT="[Text]"/>
      <dgm:spPr/>
      <dgm:t>
        <a:bodyPr/>
        <a:lstStyle/>
        <a:p>
          <a:r>
            <a:rPr lang="en-US"/>
            <a:t>Fitting / Training the dataset to the model</a:t>
          </a:r>
        </a:p>
      </dgm:t>
    </dgm:pt>
    <dgm:pt modelId="{BD5AA3D2-D883-408A-802E-214214CB2068}" type="parTrans" cxnId="{2E3CDF77-8F00-40F6-ADF8-747FAE1C9A76}">
      <dgm:prSet/>
      <dgm:spPr/>
      <dgm:t>
        <a:bodyPr/>
        <a:lstStyle/>
        <a:p>
          <a:endParaRPr lang="en-US"/>
        </a:p>
      </dgm:t>
    </dgm:pt>
    <dgm:pt modelId="{FF479208-3EDD-4FA0-AAB8-0D327390576E}" type="sibTrans" cxnId="{2E3CDF77-8F00-40F6-ADF8-747FAE1C9A76}">
      <dgm:prSet/>
      <dgm:spPr/>
      <dgm:t>
        <a:bodyPr/>
        <a:lstStyle/>
        <a:p>
          <a:endParaRPr lang="en-US"/>
        </a:p>
      </dgm:t>
    </dgm:pt>
    <dgm:pt modelId="{83664998-ABED-499A-A177-EAE54EC85B5C}">
      <dgm:prSet phldrT="[Text]"/>
      <dgm:spPr/>
      <dgm:t>
        <a:bodyPr/>
        <a:lstStyle/>
        <a:p>
          <a:r>
            <a:rPr lang="en-US"/>
            <a:t>Making predictions based on the fitted model</a:t>
          </a:r>
        </a:p>
      </dgm:t>
    </dgm:pt>
    <dgm:pt modelId="{D0446B99-5734-4BBC-BDAE-6DE50356C1D7}" type="sibTrans" cxnId="{B3D0FD5E-CFA9-44DE-84C0-51BB6A79456A}">
      <dgm:prSet/>
      <dgm:spPr/>
      <dgm:t>
        <a:bodyPr/>
        <a:lstStyle/>
        <a:p>
          <a:endParaRPr lang="en-US"/>
        </a:p>
      </dgm:t>
    </dgm:pt>
    <dgm:pt modelId="{7E454D29-FCD5-4418-A54C-EEED4890CD0C}" type="parTrans" cxnId="{B3D0FD5E-CFA9-44DE-84C0-51BB6A79456A}">
      <dgm:prSet/>
      <dgm:spPr/>
      <dgm:t>
        <a:bodyPr/>
        <a:lstStyle/>
        <a:p>
          <a:endParaRPr lang="en-US"/>
        </a:p>
      </dgm:t>
    </dgm:pt>
    <dgm:pt modelId="{B0B95334-52C6-4337-8694-7216F102A0B9}">
      <dgm:prSet phldrT="[Text]"/>
      <dgm:spPr/>
      <dgm:t>
        <a:bodyPr/>
        <a:lstStyle/>
        <a:p>
          <a:r>
            <a:rPr lang="en-US"/>
            <a:t>Save predictions and test the accuracy of the model</a:t>
          </a:r>
        </a:p>
      </dgm:t>
    </dgm:pt>
    <dgm:pt modelId="{AE337FD7-E75A-412D-9207-5D2214D06A1B}" type="sibTrans" cxnId="{1EB47675-5BA6-4623-8384-1C624B87132F}">
      <dgm:prSet/>
      <dgm:spPr/>
      <dgm:t>
        <a:bodyPr/>
        <a:lstStyle/>
        <a:p>
          <a:endParaRPr lang="en-US"/>
        </a:p>
      </dgm:t>
    </dgm:pt>
    <dgm:pt modelId="{774905AD-EEC3-4935-8350-93C71696CAE4}" type="parTrans" cxnId="{1EB47675-5BA6-4623-8384-1C624B87132F}">
      <dgm:prSet/>
      <dgm:spPr/>
      <dgm:t>
        <a:bodyPr/>
        <a:lstStyle/>
        <a:p>
          <a:endParaRPr lang="en-US"/>
        </a:p>
      </dgm:t>
    </dgm:pt>
    <dgm:pt modelId="{7D6245F6-43A3-4153-BD03-6CECAF2A56E0}">
      <dgm:prSet phldrT="[Text]"/>
      <dgm:spPr/>
      <dgm:t>
        <a:bodyPr/>
        <a:lstStyle/>
        <a:p>
          <a:r>
            <a:rPr lang="en-US"/>
            <a:t>Predictions</a:t>
          </a:r>
        </a:p>
      </dgm:t>
    </dgm:pt>
    <dgm:pt modelId="{EC982150-7139-4848-ADC2-1BEB5BAEC20E}" type="sibTrans" cxnId="{C16F5F3E-7973-4D13-AEE6-2495498984B8}">
      <dgm:prSet/>
      <dgm:spPr/>
      <dgm:t>
        <a:bodyPr/>
        <a:lstStyle/>
        <a:p>
          <a:endParaRPr lang="en-US"/>
        </a:p>
      </dgm:t>
    </dgm:pt>
    <dgm:pt modelId="{46CF1CD8-87E6-4D9D-90CD-BD06600F9BAA}" type="parTrans" cxnId="{C16F5F3E-7973-4D13-AEE6-2495498984B8}">
      <dgm:prSet/>
      <dgm:spPr/>
      <dgm:t>
        <a:bodyPr/>
        <a:lstStyle/>
        <a:p>
          <a:endParaRPr lang="en-US"/>
        </a:p>
      </dgm:t>
    </dgm:pt>
    <dgm:pt modelId="{9BE80500-8757-4C17-9CD8-3E8E80F15C11}" type="pres">
      <dgm:prSet presAssocID="{46FF318A-721E-41CC-B7B4-8ADED5CF1D34}" presName="linear" presStyleCnt="0">
        <dgm:presLayoutVars>
          <dgm:animLvl val="lvl"/>
          <dgm:resizeHandles val="exact"/>
        </dgm:presLayoutVars>
      </dgm:prSet>
      <dgm:spPr/>
    </dgm:pt>
    <dgm:pt modelId="{34AD1728-A45E-4AA5-8258-B0425DCF8612}" type="pres">
      <dgm:prSet presAssocID="{DACA8FDF-2A24-43AC-9177-6086463B513C}" presName="parentText" presStyleLbl="node1" presStyleIdx="0" presStyleCnt="5">
        <dgm:presLayoutVars>
          <dgm:chMax val="0"/>
          <dgm:bulletEnabled val="1"/>
        </dgm:presLayoutVars>
      </dgm:prSet>
      <dgm:spPr/>
    </dgm:pt>
    <dgm:pt modelId="{E11672C0-3FDA-4333-B8E8-8A0572E03558}" type="pres">
      <dgm:prSet presAssocID="{2AB16121-BB7C-44C0-A1A6-9EED1A98B311}" presName="spacer" presStyleCnt="0"/>
      <dgm:spPr/>
    </dgm:pt>
    <dgm:pt modelId="{4894C2D8-0623-442E-869D-8E21FE249DC2}" type="pres">
      <dgm:prSet presAssocID="{8D6057B3-36F3-4803-BCAC-BF7B28B0A5D9}" presName="parentText" presStyleLbl="node1" presStyleIdx="1" presStyleCnt="5">
        <dgm:presLayoutVars>
          <dgm:chMax val="0"/>
          <dgm:bulletEnabled val="1"/>
        </dgm:presLayoutVars>
      </dgm:prSet>
      <dgm:spPr/>
    </dgm:pt>
    <dgm:pt modelId="{375A48A9-5451-4231-818A-19D0CBE44810}" type="pres">
      <dgm:prSet presAssocID="{FF479208-3EDD-4FA0-AAB8-0D327390576E}" presName="spacer" presStyleCnt="0"/>
      <dgm:spPr/>
    </dgm:pt>
    <dgm:pt modelId="{42F6D49F-9D1E-44B4-AB3E-6A51E2BA11A6}" type="pres">
      <dgm:prSet presAssocID="{83664998-ABED-499A-A177-EAE54EC85B5C}" presName="parentText" presStyleLbl="node1" presStyleIdx="2" presStyleCnt="5">
        <dgm:presLayoutVars>
          <dgm:chMax val="0"/>
          <dgm:bulletEnabled val="1"/>
        </dgm:presLayoutVars>
      </dgm:prSet>
      <dgm:spPr/>
    </dgm:pt>
    <dgm:pt modelId="{81D518E6-2681-4102-8952-6E49D434229F}" type="pres">
      <dgm:prSet presAssocID="{D0446B99-5734-4BBC-BDAE-6DE50356C1D7}" presName="spacer" presStyleCnt="0"/>
      <dgm:spPr/>
    </dgm:pt>
    <dgm:pt modelId="{38EC1833-BE57-49B8-BFE3-09D5CE6DBE06}" type="pres">
      <dgm:prSet presAssocID="{B0B95334-52C6-4337-8694-7216F102A0B9}" presName="parentText" presStyleLbl="node1" presStyleIdx="3" presStyleCnt="5">
        <dgm:presLayoutVars>
          <dgm:chMax val="0"/>
          <dgm:bulletEnabled val="1"/>
        </dgm:presLayoutVars>
      </dgm:prSet>
      <dgm:spPr/>
    </dgm:pt>
    <dgm:pt modelId="{64189778-C6DD-4354-9857-EFA763F2FDB6}" type="pres">
      <dgm:prSet presAssocID="{AE337FD7-E75A-412D-9207-5D2214D06A1B}" presName="spacer" presStyleCnt="0"/>
      <dgm:spPr/>
    </dgm:pt>
    <dgm:pt modelId="{503A0421-95F3-4A25-8ACB-96B2763A025D}" type="pres">
      <dgm:prSet presAssocID="{7D6245F6-43A3-4153-BD03-6CECAF2A56E0}" presName="parentText" presStyleLbl="node1" presStyleIdx="4" presStyleCnt="5">
        <dgm:presLayoutVars>
          <dgm:chMax val="0"/>
          <dgm:bulletEnabled val="1"/>
        </dgm:presLayoutVars>
      </dgm:prSet>
      <dgm:spPr/>
    </dgm:pt>
  </dgm:ptLst>
  <dgm:cxnLst>
    <dgm:cxn modelId="{0A87D327-16FC-4F1D-B635-2508551D68B6}" srcId="{46FF318A-721E-41CC-B7B4-8ADED5CF1D34}" destId="{DACA8FDF-2A24-43AC-9177-6086463B513C}" srcOrd="0" destOrd="0" parTransId="{568900F3-6242-420E-8ED8-B89A105BA2B8}" sibTransId="{2AB16121-BB7C-44C0-A1A6-9EED1A98B311}"/>
    <dgm:cxn modelId="{3D829539-5D97-4AA6-93FD-69206578A5D1}" type="presOf" srcId="{DACA8FDF-2A24-43AC-9177-6086463B513C}" destId="{34AD1728-A45E-4AA5-8258-B0425DCF8612}" srcOrd="0" destOrd="0" presId="urn:microsoft.com/office/officeart/2005/8/layout/vList2"/>
    <dgm:cxn modelId="{C16F5F3E-7973-4D13-AEE6-2495498984B8}" srcId="{46FF318A-721E-41CC-B7B4-8ADED5CF1D34}" destId="{7D6245F6-43A3-4153-BD03-6CECAF2A56E0}" srcOrd="4" destOrd="0" parTransId="{46CF1CD8-87E6-4D9D-90CD-BD06600F9BAA}" sibTransId="{EC982150-7139-4848-ADC2-1BEB5BAEC20E}"/>
    <dgm:cxn modelId="{CFB1645D-7139-4CFD-886F-97499BC86C69}" type="presOf" srcId="{B0B95334-52C6-4337-8694-7216F102A0B9}" destId="{38EC1833-BE57-49B8-BFE3-09D5CE6DBE06}" srcOrd="0" destOrd="0" presId="urn:microsoft.com/office/officeart/2005/8/layout/vList2"/>
    <dgm:cxn modelId="{B3D0FD5E-CFA9-44DE-84C0-51BB6A79456A}" srcId="{46FF318A-721E-41CC-B7B4-8ADED5CF1D34}" destId="{83664998-ABED-499A-A177-EAE54EC85B5C}" srcOrd="2" destOrd="0" parTransId="{7E454D29-FCD5-4418-A54C-EEED4890CD0C}" sibTransId="{D0446B99-5734-4BBC-BDAE-6DE50356C1D7}"/>
    <dgm:cxn modelId="{1EB47675-5BA6-4623-8384-1C624B87132F}" srcId="{46FF318A-721E-41CC-B7B4-8ADED5CF1D34}" destId="{B0B95334-52C6-4337-8694-7216F102A0B9}" srcOrd="3" destOrd="0" parTransId="{774905AD-EEC3-4935-8350-93C71696CAE4}" sibTransId="{AE337FD7-E75A-412D-9207-5D2214D06A1B}"/>
    <dgm:cxn modelId="{2E3CDF77-8F00-40F6-ADF8-747FAE1C9A76}" srcId="{46FF318A-721E-41CC-B7B4-8ADED5CF1D34}" destId="{8D6057B3-36F3-4803-BCAC-BF7B28B0A5D9}" srcOrd="1" destOrd="0" parTransId="{BD5AA3D2-D883-408A-802E-214214CB2068}" sibTransId="{FF479208-3EDD-4FA0-AAB8-0D327390576E}"/>
    <dgm:cxn modelId="{A9B2E3AB-080D-4C0F-A7AF-C186461DB073}" type="presOf" srcId="{7D6245F6-43A3-4153-BD03-6CECAF2A56E0}" destId="{503A0421-95F3-4A25-8ACB-96B2763A025D}" srcOrd="0" destOrd="0" presId="urn:microsoft.com/office/officeart/2005/8/layout/vList2"/>
    <dgm:cxn modelId="{5E90EAD8-EAE4-4B7B-A602-F71D392E91D6}" type="presOf" srcId="{83664998-ABED-499A-A177-EAE54EC85B5C}" destId="{42F6D49F-9D1E-44B4-AB3E-6A51E2BA11A6}" srcOrd="0" destOrd="0" presId="urn:microsoft.com/office/officeart/2005/8/layout/vList2"/>
    <dgm:cxn modelId="{18BC2DE0-F4CA-4CDD-9025-87899594AD23}" type="presOf" srcId="{8D6057B3-36F3-4803-BCAC-BF7B28B0A5D9}" destId="{4894C2D8-0623-442E-869D-8E21FE249DC2}" srcOrd="0" destOrd="0" presId="urn:microsoft.com/office/officeart/2005/8/layout/vList2"/>
    <dgm:cxn modelId="{3140E3F5-6958-4940-847E-617079A69EAD}" type="presOf" srcId="{46FF318A-721E-41CC-B7B4-8ADED5CF1D34}" destId="{9BE80500-8757-4C17-9CD8-3E8E80F15C11}" srcOrd="0" destOrd="0" presId="urn:microsoft.com/office/officeart/2005/8/layout/vList2"/>
    <dgm:cxn modelId="{A13F745E-E2F6-4523-B6C7-112D95DDB266}" type="presParOf" srcId="{9BE80500-8757-4C17-9CD8-3E8E80F15C11}" destId="{34AD1728-A45E-4AA5-8258-B0425DCF8612}" srcOrd="0" destOrd="0" presId="urn:microsoft.com/office/officeart/2005/8/layout/vList2"/>
    <dgm:cxn modelId="{A16B21CE-D503-416B-9330-2036C0D85B02}" type="presParOf" srcId="{9BE80500-8757-4C17-9CD8-3E8E80F15C11}" destId="{E11672C0-3FDA-4333-B8E8-8A0572E03558}" srcOrd="1" destOrd="0" presId="urn:microsoft.com/office/officeart/2005/8/layout/vList2"/>
    <dgm:cxn modelId="{7171B8E9-987C-4679-84BB-AF4653A0C399}" type="presParOf" srcId="{9BE80500-8757-4C17-9CD8-3E8E80F15C11}" destId="{4894C2D8-0623-442E-869D-8E21FE249DC2}" srcOrd="2" destOrd="0" presId="urn:microsoft.com/office/officeart/2005/8/layout/vList2"/>
    <dgm:cxn modelId="{C3051FAB-6FCB-4B33-9E24-6CCF780E1DDE}" type="presParOf" srcId="{9BE80500-8757-4C17-9CD8-3E8E80F15C11}" destId="{375A48A9-5451-4231-818A-19D0CBE44810}" srcOrd="3" destOrd="0" presId="urn:microsoft.com/office/officeart/2005/8/layout/vList2"/>
    <dgm:cxn modelId="{EC942E61-41EC-41FB-893E-A86988F31A26}" type="presParOf" srcId="{9BE80500-8757-4C17-9CD8-3E8E80F15C11}" destId="{42F6D49F-9D1E-44B4-AB3E-6A51E2BA11A6}" srcOrd="4" destOrd="0" presId="urn:microsoft.com/office/officeart/2005/8/layout/vList2"/>
    <dgm:cxn modelId="{5C42E760-78D8-47B0-BCE2-671E3626FAC5}" type="presParOf" srcId="{9BE80500-8757-4C17-9CD8-3E8E80F15C11}" destId="{81D518E6-2681-4102-8952-6E49D434229F}" srcOrd="5" destOrd="0" presId="urn:microsoft.com/office/officeart/2005/8/layout/vList2"/>
    <dgm:cxn modelId="{06D07466-CDFC-461D-873B-38467100F835}" type="presParOf" srcId="{9BE80500-8757-4C17-9CD8-3E8E80F15C11}" destId="{38EC1833-BE57-49B8-BFE3-09D5CE6DBE06}" srcOrd="6" destOrd="0" presId="urn:microsoft.com/office/officeart/2005/8/layout/vList2"/>
    <dgm:cxn modelId="{1EB8BC7A-0029-44D1-B32E-E851F90315E2}" type="presParOf" srcId="{9BE80500-8757-4C17-9CD8-3E8E80F15C11}" destId="{64189778-C6DD-4354-9857-EFA763F2FDB6}" srcOrd="7" destOrd="0" presId="urn:microsoft.com/office/officeart/2005/8/layout/vList2"/>
    <dgm:cxn modelId="{F2FECDAF-E54D-4005-8432-482425B42D8F}" type="presParOf" srcId="{9BE80500-8757-4C17-9CD8-3E8E80F15C11}" destId="{503A0421-95F3-4A25-8ACB-96B2763A025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6D4D53-C1A7-49F0-AEDC-F4D71F8D8457}"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32D18F6D-07DF-4F2C-A937-7D7EB77F9CBE}">
      <dgm:prSet/>
      <dgm:spPr/>
      <dgm:t>
        <a:bodyPr/>
        <a:lstStyle/>
        <a:p>
          <a:pPr>
            <a:defRPr b="1"/>
          </a:pPr>
          <a:r>
            <a:rPr lang="en-US" dirty="0"/>
            <a:t>Week 1</a:t>
          </a:r>
        </a:p>
      </dgm:t>
    </dgm:pt>
    <dgm:pt modelId="{0CB37E62-098C-4B5A-BB87-73BA10093B82}" type="parTrans" cxnId="{9766234F-9C54-408D-A771-A143D0DB3959}">
      <dgm:prSet/>
      <dgm:spPr/>
      <dgm:t>
        <a:bodyPr/>
        <a:lstStyle/>
        <a:p>
          <a:endParaRPr lang="en-US"/>
        </a:p>
      </dgm:t>
    </dgm:pt>
    <dgm:pt modelId="{AF7A3E5C-894B-4489-BC0B-829405DA3675}" type="sibTrans" cxnId="{9766234F-9C54-408D-A771-A143D0DB3959}">
      <dgm:prSet/>
      <dgm:spPr/>
      <dgm:t>
        <a:bodyPr/>
        <a:lstStyle/>
        <a:p>
          <a:endParaRPr lang="en-US"/>
        </a:p>
      </dgm:t>
    </dgm:pt>
    <dgm:pt modelId="{DF7EB3FC-97B6-4183-9F8F-FC410AE71941}">
      <dgm:prSet/>
      <dgm:spPr/>
      <dgm:t>
        <a:bodyPr/>
        <a:lstStyle/>
        <a:p>
          <a:r>
            <a:rPr lang="en-US" dirty="0"/>
            <a:t>Cleaning / Preprocessing</a:t>
          </a:r>
        </a:p>
      </dgm:t>
    </dgm:pt>
    <dgm:pt modelId="{BFFCE38A-11E8-4FBC-8E2E-3525C0CBC1C5}" type="parTrans" cxnId="{88933796-5E1B-4389-9EFC-70D7B68824A9}">
      <dgm:prSet/>
      <dgm:spPr/>
      <dgm:t>
        <a:bodyPr/>
        <a:lstStyle/>
        <a:p>
          <a:endParaRPr lang="en-US"/>
        </a:p>
      </dgm:t>
    </dgm:pt>
    <dgm:pt modelId="{5EE29E6D-D518-46BE-BE93-176D6B2DE204}" type="sibTrans" cxnId="{88933796-5E1B-4389-9EFC-70D7B68824A9}">
      <dgm:prSet/>
      <dgm:spPr/>
      <dgm:t>
        <a:bodyPr/>
        <a:lstStyle/>
        <a:p>
          <a:endParaRPr lang="en-US"/>
        </a:p>
      </dgm:t>
    </dgm:pt>
    <dgm:pt modelId="{66B880E6-6D75-4A85-A803-B0A36138EFAB}">
      <dgm:prSet/>
      <dgm:spPr/>
      <dgm:t>
        <a:bodyPr/>
        <a:lstStyle/>
        <a:p>
          <a:pPr>
            <a:defRPr b="1"/>
          </a:pPr>
          <a:r>
            <a:rPr lang="en-US" dirty="0"/>
            <a:t>Week 2</a:t>
          </a:r>
        </a:p>
      </dgm:t>
    </dgm:pt>
    <dgm:pt modelId="{57F8306E-5FFF-4A82-A6B0-CF07AC2D75DE}" type="parTrans" cxnId="{837E9685-647E-4B6D-A718-9C74998CFAC8}">
      <dgm:prSet/>
      <dgm:spPr/>
      <dgm:t>
        <a:bodyPr/>
        <a:lstStyle/>
        <a:p>
          <a:endParaRPr lang="en-US"/>
        </a:p>
      </dgm:t>
    </dgm:pt>
    <dgm:pt modelId="{9E6D9CC4-4A89-449E-8F33-5CCC71188632}" type="sibTrans" cxnId="{837E9685-647E-4B6D-A718-9C74998CFAC8}">
      <dgm:prSet/>
      <dgm:spPr/>
      <dgm:t>
        <a:bodyPr/>
        <a:lstStyle/>
        <a:p>
          <a:endParaRPr lang="en-US"/>
        </a:p>
      </dgm:t>
    </dgm:pt>
    <dgm:pt modelId="{50AA1339-5A1B-4898-BCCE-A737BCB7C5A5}">
      <dgm:prSet/>
      <dgm:spPr/>
      <dgm:t>
        <a:bodyPr/>
        <a:lstStyle/>
        <a:p>
          <a:r>
            <a:rPr lang="en-US" dirty="0"/>
            <a:t>Implementing prediction model using </a:t>
          </a:r>
          <a:r>
            <a:rPr lang="en-US" dirty="0" err="1"/>
            <a:t>Mllib</a:t>
          </a:r>
          <a:endParaRPr lang="en-US" dirty="0"/>
        </a:p>
      </dgm:t>
    </dgm:pt>
    <dgm:pt modelId="{FE662892-6D58-45E8-A51A-DE4D6C4DFC70}" type="parTrans" cxnId="{E218FAA8-94CC-442E-B3CB-1F5BC6AA5A8D}">
      <dgm:prSet/>
      <dgm:spPr/>
      <dgm:t>
        <a:bodyPr/>
        <a:lstStyle/>
        <a:p>
          <a:endParaRPr lang="en-US"/>
        </a:p>
      </dgm:t>
    </dgm:pt>
    <dgm:pt modelId="{93D9A637-39C9-458B-99A1-5AAEB40648C9}" type="sibTrans" cxnId="{E218FAA8-94CC-442E-B3CB-1F5BC6AA5A8D}">
      <dgm:prSet/>
      <dgm:spPr/>
      <dgm:t>
        <a:bodyPr/>
        <a:lstStyle/>
        <a:p>
          <a:endParaRPr lang="en-US"/>
        </a:p>
      </dgm:t>
    </dgm:pt>
    <dgm:pt modelId="{F6A0347D-778D-433A-9FAF-E2E3D383A861}">
      <dgm:prSet/>
      <dgm:spPr/>
      <dgm:t>
        <a:bodyPr/>
        <a:lstStyle/>
        <a:p>
          <a:r>
            <a:rPr lang="en-US" dirty="0"/>
            <a:t>Apply ML on train dataset</a:t>
          </a:r>
        </a:p>
      </dgm:t>
    </dgm:pt>
    <dgm:pt modelId="{F46C8C3C-8CA3-4489-BD55-404E2A81BDC8}" type="parTrans" cxnId="{57425741-908B-41EF-867D-21308B579AEF}">
      <dgm:prSet/>
      <dgm:spPr/>
      <dgm:t>
        <a:bodyPr/>
        <a:lstStyle/>
        <a:p>
          <a:endParaRPr lang="en-US"/>
        </a:p>
      </dgm:t>
    </dgm:pt>
    <dgm:pt modelId="{E02A61FA-ACD7-47E5-81F3-73EEE11794D0}" type="sibTrans" cxnId="{57425741-908B-41EF-867D-21308B579AEF}">
      <dgm:prSet/>
      <dgm:spPr/>
      <dgm:t>
        <a:bodyPr/>
        <a:lstStyle/>
        <a:p>
          <a:endParaRPr lang="en-US"/>
        </a:p>
      </dgm:t>
    </dgm:pt>
    <dgm:pt modelId="{727E61DA-5190-4162-BC93-DADFE1D18D3D}">
      <dgm:prSet/>
      <dgm:spPr/>
      <dgm:t>
        <a:bodyPr/>
        <a:lstStyle/>
        <a:p>
          <a:pPr>
            <a:defRPr b="1"/>
          </a:pPr>
          <a:r>
            <a:rPr lang="en-US" dirty="0"/>
            <a:t>Week 3</a:t>
          </a:r>
        </a:p>
      </dgm:t>
    </dgm:pt>
    <dgm:pt modelId="{5F9D2350-6B3C-49D3-B487-DC9479E65442}" type="parTrans" cxnId="{A3B1145F-1010-4541-BEEC-9DFDD5CCB035}">
      <dgm:prSet/>
      <dgm:spPr/>
      <dgm:t>
        <a:bodyPr/>
        <a:lstStyle/>
        <a:p>
          <a:endParaRPr lang="en-US"/>
        </a:p>
      </dgm:t>
    </dgm:pt>
    <dgm:pt modelId="{C01773A4-ED33-4594-AEC9-4E80EAC396C2}" type="sibTrans" cxnId="{A3B1145F-1010-4541-BEEC-9DFDD5CCB035}">
      <dgm:prSet/>
      <dgm:spPr/>
      <dgm:t>
        <a:bodyPr/>
        <a:lstStyle/>
        <a:p>
          <a:endParaRPr lang="en-US"/>
        </a:p>
      </dgm:t>
    </dgm:pt>
    <dgm:pt modelId="{92BA691D-C1BD-458D-B1AD-38E8CAD3B149}">
      <dgm:prSet/>
      <dgm:spPr/>
      <dgm:t>
        <a:bodyPr/>
        <a:lstStyle/>
        <a:p>
          <a:r>
            <a:rPr lang="en-US" dirty="0"/>
            <a:t>Prepare the candidate model</a:t>
          </a:r>
        </a:p>
      </dgm:t>
    </dgm:pt>
    <dgm:pt modelId="{B4FEDA3B-F631-425C-BBD8-F731AE9E0409}" type="parTrans" cxnId="{869E8DAA-16CC-4FDC-8365-8909CF849F77}">
      <dgm:prSet/>
      <dgm:spPr/>
      <dgm:t>
        <a:bodyPr/>
        <a:lstStyle/>
        <a:p>
          <a:endParaRPr lang="en-US"/>
        </a:p>
      </dgm:t>
    </dgm:pt>
    <dgm:pt modelId="{F0176412-AD9A-47E6-91B5-91F4ADCD6F68}" type="sibTrans" cxnId="{869E8DAA-16CC-4FDC-8365-8909CF849F77}">
      <dgm:prSet/>
      <dgm:spPr/>
      <dgm:t>
        <a:bodyPr/>
        <a:lstStyle/>
        <a:p>
          <a:endParaRPr lang="en-US"/>
        </a:p>
      </dgm:t>
    </dgm:pt>
    <dgm:pt modelId="{7B0FCB44-9C6A-4755-8348-A90B52FB32E2}">
      <dgm:prSet/>
      <dgm:spPr/>
      <dgm:t>
        <a:bodyPr/>
        <a:lstStyle/>
        <a:p>
          <a:r>
            <a:rPr lang="en-US" dirty="0"/>
            <a:t>Iterate until data is ready</a:t>
          </a:r>
        </a:p>
      </dgm:t>
    </dgm:pt>
    <dgm:pt modelId="{DD174D15-A07C-4172-B260-E92563806439}" type="parTrans" cxnId="{441A0835-4B23-4D07-BECC-9511D926C181}">
      <dgm:prSet/>
      <dgm:spPr/>
      <dgm:t>
        <a:bodyPr/>
        <a:lstStyle/>
        <a:p>
          <a:endParaRPr lang="en-US"/>
        </a:p>
      </dgm:t>
    </dgm:pt>
    <dgm:pt modelId="{5E1E6085-7204-4481-9DC4-93660EE72CBD}" type="sibTrans" cxnId="{441A0835-4B23-4D07-BECC-9511D926C181}">
      <dgm:prSet/>
      <dgm:spPr/>
      <dgm:t>
        <a:bodyPr/>
        <a:lstStyle/>
        <a:p>
          <a:endParaRPr lang="en-US"/>
        </a:p>
      </dgm:t>
    </dgm:pt>
    <dgm:pt modelId="{2D08A947-C387-4C78-9E32-D3C2B709337F}">
      <dgm:prSet/>
      <dgm:spPr/>
      <dgm:t>
        <a:bodyPr/>
        <a:lstStyle/>
        <a:p>
          <a:r>
            <a:rPr lang="en-US" dirty="0"/>
            <a:t>Iterate until model is ready</a:t>
          </a:r>
        </a:p>
      </dgm:t>
    </dgm:pt>
    <dgm:pt modelId="{0F887002-D2C0-4880-8318-90648603F740}" type="parTrans" cxnId="{080215C7-970F-453B-B776-7556DD0D3AA5}">
      <dgm:prSet/>
      <dgm:spPr/>
      <dgm:t>
        <a:bodyPr/>
        <a:lstStyle/>
        <a:p>
          <a:endParaRPr lang="en-US"/>
        </a:p>
      </dgm:t>
    </dgm:pt>
    <dgm:pt modelId="{AEAC09D0-07C3-4548-BF51-140A26840C73}" type="sibTrans" cxnId="{080215C7-970F-453B-B776-7556DD0D3AA5}">
      <dgm:prSet/>
      <dgm:spPr/>
      <dgm:t>
        <a:bodyPr/>
        <a:lstStyle/>
        <a:p>
          <a:endParaRPr lang="en-US"/>
        </a:p>
      </dgm:t>
    </dgm:pt>
    <dgm:pt modelId="{4A1E271B-5324-42F4-97F2-F5E30A403051}">
      <dgm:prSet/>
      <dgm:spPr/>
      <dgm:t>
        <a:bodyPr/>
        <a:lstStyle/>
        <a:p>
          <a:r>
            <a:rPr lang="en-US" dirty="0"/>
            <a:t>Deploy the chosen model on test data</a:t>
          </a:r>
        </a:p>
      </dgm:t>
    </dgm:pt>
    <dgm:pt modelId="{DEFD2C13-814B-4D80-8718-7FA359F352BF}" type="parTrans" cxnId="{FB959E2E-9F64-4FF0-B24E-C444E608019E}">
      <dgm:prSet/>
      <dgm:spPr/>
      <dgm:t>
        <a:bodyPr/>
        <a:lstStyle/>
        <a:p>
          <a:endParaRPr lang="en-US"/>
        </a:p>
      </dgm:t>
    </dgm:pt>
    <dgm:pt modelId="{898AA022-73FA-46EC-BD2D-35C04BFA2A00}" type="sibTrans" cxnId="{FB959E2E-9F64-4FF0-B24E-C444E608019E}">
      <dgm:prSet/>
      <dgm:spPr/>
      <dgm:t>
        <a:bodyPr/>
        <a:lstStyle/>
        <a:p>
          <a:endParaRPr lang="en-US"/>
        </a:p>
      </dgm:t>
    </dgm:pt>
    <dgm:pt modelId="{67FCA3D0-B5D4-40D1-85D5-D9107D0401D3}">
      <dgm:prSet/>
      <dgm:spPr/>
      <dgm:t>
        <a:bodyPr/>
        <a:lstStyle/>
        <a:p>
          <a:pPr>
            <a:defRPr b="1"/>
          </a:pPr>
          <a:r>
            <a:rPr lang="en-US" dirty="0"/>
            <a:t>Week 4</a:t>
          </a:r>
        </a:p>
      </dgm:t>
    </dgm:pt>
    <dgm:pt modelId="{D78CB925-CB68-44FD-8799-043A9CBFA7FE}" type="parTrans" cxnId="{2EE46A75-F656-42D7-BE95-1B407F1D5EF9}">
      <dgm:prSet/>
      <dgm:spPr/>
      <dgm:t>
        <a:bodyPr/>
        <a:lstStyle/>
        <a:p>
          <a:endParaRPr lang="en-US"/>
        </a:p>
      </dgm:t>
    </dgm:pt>
    <dgm:pt modelId="{D17ECC58-FC57-4C95-AEF7-EF8E809A6F43}" type="sibTrans" cxnId="{2EE46A75-F656-42D7-BE95-1B407F1D5EF9}">
      <dgm:prSet/>
      <dgm:spPr/>
      <dgm:t>
        <a:bodyPr/>
        <a:lstStyle/>
        <a:p>
          <a:endParaRPr lang="en-US"/>
        </a:p>
      </dgm:t>
    </dgm:pt>
    <dgm:pt modelId="{CF2D26AE-7D9B-42C2-89CC-C1253F410956}">
      <dgm:prSet/>
      <dgm:spPr/>
      <dgm:t>
        <a:bodyPr/>
        <a:lstStyle/>
        <a:p>
          <a:r>
            <a:rPr lang="en-US" dirty="0"/>
            <a:t>Implementing prediction model using </a:t>
          </a:r>
          <a:r>
            <a:rPr lang="en-US" dirty="0" err="1"/>
            <a:t>Mllib</a:t>
          </a:r>
          <a:endParaRPr lang="en-US" dirty="0"/>
        </a:p>
      </dgm:t>
    </dgm:pt>
    <dgm:pt modelId="{D14B4173-61E1-4066-BFB9-59CE594D292B}" type="parTrans" cxnId="{CCA34F70-7750-43C7-BF8B-479A17072F35}">
      <dgm:prSet/>
      <dgm:spPr/>
      <dgm:t>
        <a:bodyPr/>
        <a:lstStyle/>
        <a:p>
          <a:endParaRPr lang="en-US"/>
        </a:p>
      </dgm:t>
    </dgm:pt>
    <dgm:pt modelId="{3CBBAAEC-59D8-47E1-BA74-0E568A4112F3}" type="sibTrans" cxnId="{CCA34F70-7750-43C7-BF8B-479A17072F35}">
      <dgm:prSet/>
      <dgm:spPr/>
      <dgm:t>
        <a:bodyPr/>
        <a:lstStyle/>
        <a:p>
          <a:endParaRPr lang="en-US"/>
        </a:p>
      </dgm:t>
    </dgm:pt>
    <dgm:pt modelId="{05347B71-6DD3-4369-B8B6-4317BD644C0F}">
      <dgm:prSet/>
      <dgm:spPr/>
      <dgm:t>
        <a:bodyPr/>
        <a:lstStyle/>
        <a:p>
          <a:r>
            <a:rPr lang="en-US" dirty="0"/>
            <a:t>Apply ML algorithm to data</a:t>
          </a:r>
        </a:p>
      </dgm:t>
    </dgm:pt>
    <dgm:pt modelId="{46675CCE-5979-4D6E-A9A8-4BBBBEC1BCED}" type="parTrans" cxnId="{1CC15EF4-5117-4C7C-86B9-8762C1B362A0}">
      <dgm:prSet/>
      <dgm:spPr/>
      <dgm:t>
        <a:bodyPr/>
        <a:lstStyle/>
        <a:p>
          <a:endParaRPr lang="en-US"/>
        </a:p>
      </dgm:t>
    </dgm:pt>
    <dgm:pt modelId="{16CB39E0-5653-4BCC-A57E-9B7BC5122306}" type="sibTrans" cxnId="{1CC15EF4-5117-4C7C-86B9-8762C1B362A0}">
      <dgm:prSet/>
      <dgm:spPr/>
      <dgm:t>
        <a:bodyPr/>
        <a:lstStyle/>
        <a:p>
          <a:endParaRPr lang="en-US"/>
        </a:p>
      </dgm:t>
    </dgm:pt>
    <dgm:pt modelId="{66A617CD-EDD2-47A9-92D4-B6BDBB8F82D0}">
      <dgm:prSet/>
      <dgm:spPr/>
      <dgm:t>
        <a:bodyPr/>
        <a:lstStyle/>
        <a:p>
          <a:pPr>
            <a:defRPr b="1"/>
          </a:pPr>
          <a:r>
            <a:rPr lang="en-US" dirty="0"/>
            <a:t>Week 5</a:t>
          </a:r>
        </a:p>
      </dgm:t>
    </dgm:pt>
    <dgm:pt modelId="{931EBEBF-A4AB-4652-A0AB-5AC2174B56A3}" type="parTrans" cxnId="{ACD01684-5905-41D8-AE05-81385DCEBE67}">
      <dgm:prSet/>
      <dgm:spPr/>
      <dgm:t>
        <a:bodyPr/>
        <a:lstStyle/>
        <a:p>
          <a:endParaRPr lang="en-US"/>
        </a:p>
      </dgm:t>
    </dgm:pt>
    <dgm:pt modelId="{D0E8B7BC-1F0C-4A91-98CC-1648786E424B}" type="sibTrans" cxnId="{ACD01684-5905-41D8-AE05-81385DCEBE67}">
      <dgm:prSet/>
      <dgm:spPr/>
      <dgm:t>
        <a:bodyPr/>
        <a:lstStyle/>
        <a:p>
          <a:endParaRPr lang="en-US"/>
        </a:p>
      </dgm:t>
    </dgm:pt>
    <dgm:pt modelId="{C01E74A2-D9A8-40CA-BF38-543683FA9652}">
      <dgm:prSet/>
      <dgm:spPr/>
      <dgm:t>
        <a:bodyPr/>
        <a:lstStyle/>
        <a:p>
          <a:r>
            <a:rPr lang="en-US" dirty="0"/>
            <a:t>Predictions</a:t>
          </a:r>
        </a:p>
      </dgm:t>
    </dgm:pt>
    <dgm:pt modelId="{BFE3334B-08BD-4512-B5D8-62926832C6F3}" type="parTrans" cxnId="{166A5055-DE2C-4252-9857-8CAE0A100508}">
      <dgm:prSet/>
      <dgm:spPr/>
      <dgm:t>
        <a:bodyPr/>
        <a:lstStyle/>
        <a:p>
          <a:endParaRPr lang="en-US"/>
        </a:p>
      </dgm:t>
    </dgm:pt>
    <dgm:pt modelId="{7A4F483D-060E-4D34-837F-113D747BC9FB}" type="sibTrans" cxnId="{166A5055-DE2C-4252-9857-8CAE0A100508}">
      <dgm:prSet/>
      <dgm:spPr/>
      <dgm:t>
        <a:bodyPr/>
        <a:lstStyle/>
        <a:p>
          <a:endParaRPr lang="en-US"/>
        </a:p>
      </dgm:t>
    </dgm:pt>
    <dgm:pt modelId="{36B1892C-E678-4807-98F2-227FC037D11C}">
      <dgm:prSet/>
      <dgm:spPr/>
      <dgm:t>
        <a:bodyPr/>
        <a:lstStyle/>
        <a:p>
          <a:r>
            <a:rPr lang="en-US" dirty="0"/>
            <a:t>Final presentation</a:t>
          </a:r>
        </a:p>
      </dgm:t>
    </dgm:pt>
    <dgm:pt modelId="{C908DE89-3B4B-4B90-BEA0-0E98C552FD5F}" type="parTrans" cxnId="{2F96ADB6-AC50-4341-9A7D-F0EFFAFDA0C3}">
      <dgm:prSet/>
      <dgm:spPr/>
      <dgm:t>
        <a:bodyPr/>
        <a:lstStyle/>
        <a:p>
          <a:endParaRPr lang="en-US"/>
        </a:p>
      </dgm:t>
    </dgm:pt>
    <dgm:pt modelId="{13CFB41A-A755-4070-9A29-24792A2D42E2}" type="sibTrans" cxnId="{2F96ADB6-AC50-4341-9A7D-F0EFFAFDA0C3}">
      <dgm:prSet/>
      <dgm:spPr/>
      <dgm:t>
        <a:bodyPr/>
        <a:lstStyle/>
        <a:p>
          <a:endParaRPr lang="en-US"/>
        </a:p>
      </dgm:t>
    </dgm:pt>
    <dgm:pt modelId="{1E322A07-ADE4-4CBA-9CFE-E769B623202C}" type="pres">
      <dgm:prSet presAssocID="{FA6D4D53-C1A7-49F0-AEDC-F4D71F8D8457}" presName="root" presStyleCnt="0">
        <dgm:presLayoutVars>
          <dgm:chMax/>
          <dgm:chPref/>
          <dgm:animLvl val="lvl"/>
        </dgm:presLayoutVars>
      </dgm:prSet>
      <dgm:spPr/>
    </dgm:pt>
    <dgm:pt modelId="{A26DA139-385B-480B-98DA-7EF713EEABE3}" type="pres">
      <dgm:prSet presAssocID="{FA6D4D53-C1A7-49F0-AEDC-F4D71F8D8457}" presName="divider" presStyleLbl="node1" presStyleIdx="0" presStyleCnt="1"/>
      <dgm:spPr/>
    </dgm:pt>
    <dgm:pt modelId="{20486BB5-1F70-4F14-A37A-C18BCE7EE4F7}" type="pres">
      <dgm:prSet presAssocID="{FA6D4D53-C1A7-49F0-AEDC-F4D71F8D8457}" presName="nodes" presStyleCnt="0">
        <dgm:presLayoutVars>
          <dgm:chMax/>
          <dgm:chPref/>
          <dgm:animLvl val="lvl"/>
        </dgm:presLayoutVars>
      </dgm:prSet>
      <dgm:spPr/>
    </dgm:pt>
    <dgm:pt modelId="{4F9F873C-AF5C-4132-9BFB-EAEBD850E2C8}" type="pres">
      <dgm:prSet presAssocID="{32D18F6D-07DF-4F2C-A937-7D7EB77F9CBE}" presName="composite" presStyleCnt="0"/>
      <dgm:spPr/>
    </dgm:pt>
    <dgm:pt modelId="{25B29692-EA01-423D-AE91-89C31F8068B8}" type="pres">
      <dgm:prSet presAssocID="{32D18F6D-07DF-4F2C-A937-7D7EB77F9CBE}" presName="L1TextContainer" presStyleLbl="revTx" presStyleIdx="0" presStyleCnt="5">
        <dgm:presLayoutVars>
          <dgm:chMax val="1"/>
          <dgm:chPref val="1"/>
          <dgm:bulletEnabled val="1"/>
        </dgm:presLayoutVars>
      </dgm:prSet>
      <dgm:spPr/>
    </dgm:pt>
    <dgm:pt modelId="{5B096EB1-B42C-47F2-8FD0-55193642C2D0}" type="pres">
      <dgm:prSet presAssocID="{32D18F6D-07DF-4F2C-A937-7D7EB77F9CBE}" presName="L2TextContainerWrapper" presStyleCnt="0">
        <dgm:presLayoutVars>
          <dgm:chMax val="0"/>
          <dgm:chPref val="0"/>
          <dgm:bulletEnabled val="1"/>
        </dgm:presLayoutVars>
      </dgm:prSet>
      <dgm:spPr/>
    </dgm:pt>
    <dgm:pt modelId="{631399BD-0167-4DA3-8F18-945DBEF31A1C}" type="pres">
      <dgm:prSet presAssocID="{32D18F6D-07DF-4F2C-A937-7D7EB77F9CBE}" presName="L2TextContainer" presStyleLbl="bgAccFollowNode1" presStyleIdx="0" presStyleCnt="5"/>
      <dgm:spPr/>
    </dgm:pt>
    <dgm:pt modelId="{D36E531A-4A8D-4FFB-9606-6511DFDA9A9C}" type="pres">
      <dgm:prSet presAssocID="{32D18F6D-07DF-4F2C-A937-7D7EB77F9CBE}" presName="FlexibleEmptyPlaceHolder" presStyleCnt="0"/>
      <dgm:spPr/>
    </dgm:pt>
    <dgm:pt modelId="{A4D9EF41-B372-4D7E-9E0F-38D449C86C22}" type="pres">
      <dgm:prSet presAssocID="{32D18F6D-07DF-4F2C-A937-7D7EB77F9CBE}" presName="ConnectLine" presStyleLbl="alignNode1" presStyleIdx="0"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E5B8399F-2C52-4996-A997-3A12D48081D9}" type="pres">
      <dgm:prSet presAssocID="{32D18F6D-07DF-4F2C-A937-7D7EB77F9CBE}"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72983D15-F950-402F-8865-92A44E00EEC7}" type="pres">
      <dgm:prSet presAssocID="{32D18F6D-07DF-4F2C-A937-7D7EB77F9CBE}" presName="EmptyPlaceHolder" presStyleCnt="0"/>
      <dgm:spPr/>
    </dgm:pt>
    <dgm:pt modelId="{6A2007BD-069B-4B74-A15F-DD6CEDC64B56}" type="pres">
      <dgm:prSet presAssocID="{AF7A3E5C-894B-4489-BC0B-829405DA3675}" presName="spaceBetweenRectangles" presStyleCnt="0"/>
      <dgm:spPr/>
    </dgm:pt>
    <dgm:pt modelId="{A80137EB-6C02-4BAE-A502-1810FCCAAE24}" type="pres">
      <dgm:prSet presAssocID="{66B880E6-6D75-4A85-A803-B0A36138EFAB}" presName="composite" presStyleCnt="0"/>
      <dgm:spPr/>
    </dgm:pt>
    <dgm:pt modelId="{99D970C5-9E46-4F3A-93D8-FBBBEBFBDE7A}" type="pres">
      <dgm:prSet presAssocID="{66B880E6-6D75-4A85-A803-B0A36138EFAB}" presName="L1TextContainer" presStyleLbl="revTx" presStyleIdx="1" presStyleCnt="5">
        <dgm:presLayoutVars>
          <dgm:chMax val="1"/>
          <dgm:chPref val="1"/>
          <dgm:bulletEnabled val="1"/>
        </dgm:presLayoutVars>
      </dgm:prSet>
      <dgm:spPr/>
    </dgm:pt>
    <dgm:pt modelId="{1AD766E0-BEB5-4047-B22F-407F66988A02}" type="pres">
      <dgm:prSet presAssocID="{66B880E6-6D75-4A85-A803-B0A36138EFAB}" presName="L2TextContainerWrapper" presStyleCnt="0">
        <dgm:presLayoutVars>
          <dgm:chMax val="0"/>
          <dgm:chPref val="0"/>
          <dgm:bulletEnabled val="1"/>
        </dgm:presLayoutVars>
      </dgm:prSet>
      <dgm:spPr/>
    </dgm:pt>
    <dgm:pt modelId="{B4E666BA-FD03-42CA-B898-071AECD6DA21}" type="pres">
      <dgm:prSet presAssocID="{66B880E6-6D75-4A85-A803-B0A36138EFAB}" presName="L2TextContainer" presStyleLbl="bgAccFollowNode1" presStyleIdx="1" presStyleCnt="5"/>
      <dgm:spPr/>
    </dgm:pt>
    <dgm:pt modelId="{70678E1C-DAC4-43D0-869B-51ADAFD7C5AA}" type="pres">
      <dgm:prSet presAssocID="{66B880E6-6D75-4A85-A803-B0A36138EFAB}" presName="FlexibleEmptyPlaceHolder" presStyleCnt="0"/>
      <dgm:spPr/>
    </dgm:pt>
    <dgm:pt modelId="{9A930E80-A31B-42B1-A4A3-BF26F1622F0B}" type="pres">
      <dgm:prSet presAssocID="{66B880E6-6D75-4A85-A803-B0A36138EFAB}" presName="ConnectLine" presStyleLbl="alignNode1" presStyleIdx="1"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30C30E50-0900-4E50-B316-F66665C02D9E}" type="pres">
      <dgm:prSet presAssocID="{66B880E6-6D75-4A85-A803-B0A36138EFAB}"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FA98120C-469A-4F15-B2FE-D85C4A7B2839}" type="pres">
      <dgm:prSet presAssocID="{66B880E6-6D75-4A85-A803-B0A36138EFAB}" presName="EmptyPlaceHolder" presStyleCnt="0"/>
      <dgm:spPr/>
    </dgm:pt>
    <dgm:pt modelId="{29513A56-609D-4AB4-A9FD-5C0AD68D98CC}" type="pres">
      <dgm:prSet presAssocID="{9E6D9CC4-4A89-449E-8F33-5CCC71188632}" presName="spaceBetweenRectangles" presStyleCnt="0"/>
      <dgm:spPr/>
    </dgm:pt>
    <dgm:pt modelId="{7C8050A2-9A42-4329-B13E-116BBAC7E26E}" type="pres">
      <dgm:prSet presAssocID="{727E61DA-5190-4162-BC93-DADFE1D18D3D}" presName="composite" presStyleCnt="0"/>
      <dgm:spPr/>
    </dgm:pt>
    <dgm:pt modelId="{73B58347-2BC4-477C-89BD-B9DF2C6971A9}" type="pres">
      <dgm:prSet presAssocID="{727E61DA-5190-4162-BC93-DADFE1D18D3D}" presName="L1TextContainer" presStyleLbl="revTx" presStyleIdx="2" presStyleCnt="5">
        <dgm:presLayoutVars>
          <dgm:chMax val="1"/>
          <dgm:chPref val="1"/>
          <dgm:bulletEnabled val="1"/>
        </dgm:presLayoutVars>
      </dgm:prSet>
      <dgm:spPr/>
    </dgm:pt>
    <dgm:pt modelId="{ECB305E6-DC11-4336-A63F-994A2BDDCB44}" type="pres">
      <dgm:prSet presAssocID="{727E61DA-5190-4162-BC93-DADFE1D18D3D}" presName="L2TextContainerWrapper" presStyleCnt="0">
        <dgm:presLayoutVars>
          <dgm:chMax val="0"/>
          <dgm:chPref val="0"/>
          <dgm:bulletEnabled val="1"/>
        </dgm:presLayoutVars>
      </dgm:prSet>
      <dgm:spPr/>
    </dgm:pt>
    <dgm:pt modelId="{DCB5B07E-DFA4-4585-A2D9-805970DD324C}" type="pres">
      <dgm:prSet presAssocID="{727E61DA-5190-4162-BC93-DADFE1D18D3D}" presName="L2TextContainer" presStyleLbl="bgAccFollowNode1" presStyleIdx="2" presStyleCnt="5"/>
      <dgm:spPr/>
    </dgm:pt>
    <dgm:pt modelId="{CD2DB019-847E-4B70-9AA9-E6E8B14479E3}" type="pres">
      <dgm:prSet presAssocID="{727E61DA-5190-4162-BC93-DADFE1D18D3D}" presName="FlexibleEmptyPlaceHolder" presStyleCnt="0"/>
      <dgm:spPr/>
    </dgm:pt>
    <dgm:pt modelId="{3EA4974C-32B1-4953-A808-2D7607AE84B7}" type="pres">
      <dgm:prSet presAssocID="{727E61DA-5190-4162-BC93-DADFE1D18D3D}" presName="ConnectLine" presStyleLbl="alignNode1" presStyleIdx="2"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831DDC30-427B-4A4D-BA71-B6FDA0020584}" type="pres">
      <dgm:prSet presAssocID="{727E61DA-5190-4162-BC93-DADFE1D18D3D}"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83D58167-1ECB-4FE1-BEE1-4175C02FF2BA}" type="pres">
      <dgm:prSet presAssocID="{727E61DA-5190-4162-BC93-DADFE1D18D3D}" presName="EmptyPlaceHolder" presStyleCnt="0"/>
      <dgm:spPr/>
    </dgm:pt>
    <dgm:pt modelId="{CFBA5159-9B97-42D5-8AEE-C9945E9D7D02}" type="pres">
      <dgm:prSet presAssocID="{C01773A4-ED33-4594-AEC9-4E80EAC396C2}" presName="spaceBetweenRectangles" presStyleCnt="0"/>
      <dgm:spPr/>
    </dgm:pt>
    <dgm:pt modelId="{E0DD804E-6AE7-436B-A7B2-68542EA0DDDF}" type="pres">
      <dgm:prSet presAssocID="{67FCA3D0-B5D4-40D1-85D5-D9107D0401D3}" presName="composite" presStyleCnt="0"/>
      <dgm:spPr/>
    </dgm:pt>
    <dgm:pt modelId="{FF2F7EA7-855C-4259-87E1-18E4E2FA3CFA}" type="pres">
      <dgm:prSet presAssocID="{67FCA3D0-B5D4-40D1-85D5-D9107D0401D3}" presName="L1TextContainer" presStyleLbl="revTx" presStyleIdx="3" presStyleCnt="5">
        <dgm:presLayoutVars>
          <dgm:chMax val="1"/>
          <dgm:chPref val="1"/>
          <dgm:bulletEnabled val="1"/>
        </dgm:presLayoutVars>
      </dgm:prSet>
      <dgm:spPr/>
    </dgm:pt>
    <dgm:pt modelId="{72327918-4540-4213-AED6-D27A0E2B5366}" type="pres">
      <dgm:prSet presAssocID="{67FCA3D0-B5D4-40D1-85D5-D9107D0401D3}" presName="L2TextContainerWrapper" presStyleCnt="0">
        <dgm:presLayoutVars>
          <dgm:chMax val="0"/>
          <dgm:chPref val="0"/>
          <dgm:bulletEnabled val="1"/>
        </dgm:presLayoutVars>
      </dgm:prSet>
      <dgm:spPr/>
    </dgm:pt>
    <dgm:pt modelId="{BB7532D0-927C-4CAD-9EEF-DD54DB39DFA3}" type="pres">
      <dgm:prSet presAssocID="{67FCA3D0-B5D4-40D1-85D5-D9107D0401D3}" presName="L2TextContainer" presStyleLbl="bgAccFollowNode1" presStyleIdx="3" presStyleCnt="5"/>
      <dgm:spPr/>
    </dgm:pt>
    <dgm:pt modelId="{B3D8239A-BA39-4E38-A1B5-9B35B8C0096B}" type="pres">
      <dgm:prSet presAssocID="{67FCA3D0-B5D4-40D1-85D5-D9107D0401D3}" presName="FlexibleEmptyPlaceHolder" presStyleCnt="0"/>
      <dgm:spPr/>
    </dgm:pt>
    <dgm:pt modelId="{87BDEBF3-5239-4FEC-88FD-E4E63A29AA89}" type="pres">
      <dgm:prSet presAssocID="{67FCA3D0-B5D4-40D1-85D5-D9107D0401D3}" presName="ConnectLine" presStyleLbl="alignNode1" presStyleIdx="3"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E4B5C4F-6F6D-4B4C-A2FA-63FE424BE3ED}" type="pres">
      <dgm:prSet presAssocID="{67FCA3D0-B5D4-40D1-85D5-D9107D0401D3}"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679E4809-D009-4F0C-B648-EF90A8B6AFBD}" type="pres">
      <dgm:prSet presAssocID="{67FCA3D0-B5D4-40D1-85D5-D9107D0401D3}" presName="EmptyPlaceHolder" presStyleCnt="0"/>
      <dgm:spPr/>
    </dgm:pt>
    <dgm:pt modelId="{6B4F058E-9AE3-4F88-B087-C2B9C9A2605D}" type="pres">
      <dgm:prSet presAssocID="{D17ECC58-FC57-4C95-AEF7-EF8E809A6F43}" presName="spaceBetweenRectangles" presStyleCnt="0"/>
      <dgm:spPr/>
    </dgm:pt>
    <dgm:pt modelId="{944AD133-A805-492A-A2AB-301D9513E0A9}" type="pres">
      <dgm:prSet presAssocID="{66A617CD-EDD2-47A9-92D4-B6BDBB8F82D0}" presName="composite" presStyleCnt="0"/>
      <dgm:spPr/>
    </dgm:pt>
    <dgm:pt modelId="{B658C5EC-8877-41CE-A301-F1D29D9B60DF}" type="pres">
      <dgm:prSet presAssocID="{66A617CD-EDD2-47A9-92D4-B6BDBB8F82D0}" presName="L1TextContainer" presStyleLbl="revTx" presStyleIdx="4" presStyleCnt="5">
        <dgm:presLayoutVars>
          <dgm:chMax val="1"/>
          <dgm:chPref val="1"/>
          <dgm:bulletEnabled val="1"/>
        </dgm:presLayoutVars>
      </dgm:prSet>
      <dgm:spPr/>
    </dgm:pt>
    <dgm:pt modelId="{42050172-07EC-416F-BC09-1241CEDF53F7}" type="pres">
      <dgm:prSet presAssocID="{66A617CD-EDD2-47A9-92D4-B6BDBB8F82D0}" presName="L2TextContainerWrapper" presStyleCnt="0">
        <dgm:presLayoutVars>
          <dgm:chMax val="0"/>
          <dgm:chPref val="0"/>
          <dgm:bulletEnabled val="1"/>
        </dgm:presLayoutVars>
      </dgm:prSet>
      <dgm:spPr/>
    </dgm:pt>
    <dgm:pt modelId="{855F0623-BAD2-4F30-927F-89B119DC86BF}" type="pres">
      <dgm:prSet presAssocID="{66A617CD-EDD2-47A9-92D4-B6BDBB8F82D0}" presName="L2TextContainer" presStyleLbl="bgAccFollowNode1" presStyleIdx="4" presStyleCnt="5"/>
      <dgm:spPr/>
    </dgm:pt>
    <dgm:pt modelId="{8783A7B7-BDA8-4219-AD67-9420BFB19851}" type="pres">
      <dgm:prSet presAssocID="{66A617CD-EDD2-47A9-92D4-B6BDBB8F82D0}" presName="FlexibleEmptyPlaceHolder" presStyleCnt="0"/>
      <dgm:spPr/>
    </dgm:pt>
    <dgm:pt modelId="{C145A986-51F3-4EE2-9031-040AE3588A16}" type="pres">
      <dgm:prSet presAssocID="{66A617CD-EDD2-47A9-92D4-B6BDBB8F82D0}" presName="ConnectLine" presStyleLbl="alignNode1" presStyleIdx="4"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FABA8BC1-20DF-4676-9839-9C56A66FCC38}" type="pres">
      <dgm:prSet presAssocID="{66A617CD-EDD2-47A9-92D4-B6BDBB8F82D0}"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D94278DF-440F-462C-8378-AF363980822A}" type="pres">
      <dgm:prSet presAssocID="{66A617CD-EDD2-47A9-92D4-B6BDBB8F82D0}" presName="EmptyPlaceHolder" presStyleCnt="0"/>
      <dgm:spPr/>
    </dgm:pt>
  </dgm:ptLst>
  <dgm:cxnLst>
    <dgm:cxn modelId="{FB959E2E-9F64-4FF0-B24E-C444E608019E}" srcId="{727E61DA-5190-4162-BC93-DADFE1D18D3D}" destId="{4A1E271B-5324-42F4-97F2-F5E30A403051}" srcOrd="1" destOrd="0" parTransId="{DEFD2C13-814B-4D80-8718-7FA359F352BF}" sibTransId="{898AA022-73FA-46EC-BD2D-35C04BFA2A00}"/>
    <dgm:cxn modelId="{441A0835-4B23-4D07-BECC-9511D926C181}" srcId="{32D18F6D-07DF-4F2C-A937-7D7EB77F9CBE}" destId="{7B0FCB44-9C6A-4755-8348-A90B52FB32E2}" srcOrd="1" destOrd="0" parTransId="{DD174D15-A07C-4172-B260-E92563806439}" sibTransId="{5E1E6085-7204-4481-9DC4-93660EE72CBD}"/>
    <dgm:cxn modelId="{7A33E75D-B5C6-4B10-80F5-0346021618D1}" type="presOf" srcId="{32D18F6D-07DF-4F2C-A937-7D7EB77F9CBE}" destId="{25B29692-EA01-423D-AE91-89C31F8068B8}" srcOrd="0" destOrd="0" presId="urn:microsoft.com/office/officeart/2017/3/layout/HorizontalPathTimeline"/>
    <dgm:cxn modelId="{A3B1145F-1010-4541-BEEC-9DFDD5CCB035}" srcId="{FA6D4D53-C1A7-49F0-AEDC-F4D71F8D8457}" destId="{727E61DA-5190-4162-BC93-DADFE1D18D3D}" srcOrd="2" destOrd="0" parTransId="{5F9D2350-6B3C-49D3-B487-DC9479E65442}" sibTransId="{C01773A4-ED33-4594-AEC9-4E80EAC396C2}"/>
    <dgm:cxn modelId="{57425741-908B-41EF-867D-21308B579AEF}" srcId="{66B880E6-6D75-4A85-A803-B0A36138EFAB}" destId="{F6A0347D-778D-433A-9FAF-E2E3D383A861}" srcOrd="1" destOrd="0" parTransId="{F46C8C3C-8CA3-4489-BD55-404E2A81BDC8}" sibTransId="{E02A61FA-ACD7-47E5-81F3-73EEE11794D0}"/>
    <dgm:cxn modelId="{32C44665-BB48-4C91-9528-684B6E30B038}" type="presOf" srcId="{50AA1339-5A1B-4898-BCCE-A737BCB7C5A5}" destId="{B4E666BA-FD03-42CA-B898-071AECD6DA21}" srcOrd="0" destOrd="0" presId="urn:microsoft.com/office/officeart/2017/3/layout/HorizontalPathTimeline"/>
    <dgm:cxn modelId="{9766234F-9C54-408D-A771-A143D0DB3959}" srcId="{FA6D4D53-C1A7-49F0-AEDC-F4D71F8D8457}" destId="{32D18F6D-07DF-4F2C-A937-7D7EB77F9CBE}" srcOrd="0" destOrd="0" parTransId="{0CB37E62-098C-4B5A-BB87-73BA10093B82}" sibTransId="{AF7A3E5C-894B-4489-BC0B-829405DA3675}"/>
    <dgm:cxn modelId="{CCA34F70-7750-43C7-BF8B-479A17072F35}" srcId="{67FCA3D0-B5D4-40D1-85D5-D9107D0401D3}" destId="{CF2D26AE-7D9B-42C2-89CC-C1253F410956}" srcOrd="0" destOrd="0" parTransId="{D14B4173-61E1-4066-BFB9-59CE594D292B}" sibTransId="{3CBBAAEC-59D8-47E1-BA74-0E568A4112F3}"/>
    <dgm:cxn modelId="{0BDD4074-5A06-40FB-A109-70888BE4F01E}" type="presOf" srcId="{4A1E271B-5324-42F4-97F2-F5E30A403051}" destId="{DCB5B07E-DFA4-4585-A2D9-805970DD324C}" srcOrd="0" destOrd="1" presId="urn:microsoft.com/office/officeart/2017/3/layout/HorizontalPathTimeline"/>
    <dgm:cxn modelId="{2EE46A75-F656-42D7-BE95-1B407F1D5EF9}" srcId="{FA6D4D53-C1A7-49F0-AEDC-F4D71F8D8457}" destId="{67FCA3D0-B5D4-40D1-85D5-D9107D0401D3}" srcOrd="3" destOrd="0" parTransId="{D78CB925-CB68-44FD-8799-043A9CBFA7FE}" sibTransId="{D17ECC58-FC57-4C95-AEF7-EF8E809A6F43}"/>
    <dgm:cxn modelId="{166A5055-DE2C-4252-9857-8CAE0A100508}" srcId="{66A617CD-EDD2-47A9-92D4-B6BDBB8F82D0}" destId="{C01E74A2-D9A8-40CA-BF38-543683FA9652}" srcOrd="0" destOrd="0" parTransId="{BFE3334B-08BD-4512-B5D8-62926832C6F3}" sibTransId="{7A4F483D-060E-4D34-837F-113D747BC9FB}"/>
    <dgm:cxn modelId="{E1655A58-FD07-4764-A7C6-30037D895E61}" type="presOf" srcId="{05347B71-6DD3-4369-B8B6-4317BD644C0F}" destId="{BB7532D0-927C-4CAD-9EEF-DD54DB39DFA3}" srcOrd="0" destOrd="1" presId="urn:microsoft.com/office/officeart/2017/3/layout/HorizontalPathTimeline"/>
    <dgm:cxn modelId="{EF859D80-4F6E-4D2B-AE01-684816C71B29}" type="presOf" srcId="{F6A0347D-778D-433A-9FAF-E2E3D383A861}" destId="{B4E666BA-FD03-42CA-B898-071AECD6DA21}" srcOrd="0" destOrd="1" presId="urn:microsoft.com/office/officeart/2017/3/layout/HorizontalPathTimeline"/>
    <dgm:cxn modelId="{2E13F483-D2FE-40DD-935B-2CD49468CFE8}" type="presOf" srcId="{36B1892C-E678-4807-98F2-227FC037D11C}" destId="{855F0623-BAD2-4F30-927F-89B119DC86BF}" srcOrd="0" destOrd="1" presId="urn:microsoft.com/office/officeart/2017/3/layout/HorizontalPathTimeline"/>
    <dgm:cxn modelId="{ACD01684-5905-41D8-AE05-81385DCEBE67}" srcId="{FA6D4D53-C1A7-49F0-AEDC-F4D71F8D8457}" destId="{66A617CD-EDD2-47A9-92D4-B6BDBB8F82D0}" srcOrd="4" destOrd="0" parTransId="{931EBEBF-A4AB-4652-A0AB-5AC2174B56A3}" sibTransId="{D0E8B7BC-1F0C-4A91-98CC-1648786E424B}"/>
    <dgm:cxn modelId="{837E9685-647E-4B6D-A718-9C74998CFAC8}" srcId="{FA6D4D53-C1A7-49F0-AEDC-F4D71F8D8457}" destId="{66B880E6-6D75-4A85-A803-B0A36138EFAB}" srcOrd="1" destOrd="0" parTransId="{57F8306E-5FFF-4A82-A6B0-CF07AC2D75DE}" sibTransId="{9E6D9CC4-4A89-449E-8F33-5CCC71188632}"/>
    <dgm:cxn modelId="{88933796-5E1B-4389-9EFC-70D7B68824A9}" srcId="{32D18F6D-07DF-4F2C-A937-7D7EB77F9CBE}" destId="{DF7EB3FC-97B6-4183-9F8F-FC410AE71941}" srcOrd="0" destOrd="0" parTransId="{BFFCE38A-11E8-4FBC-8E2E-3525C0CBC1C5}" sibTransId="{5EE29E6D-D518-46BE-BE93-176D6B2DE204}"/>
    <dgm:cxn modelId="{E218FAA8-94CC-442E-B3CB-1F5BC6AA5A8D}" srcId="{66B880E6-6D75-4A85-A803-B0A36138EFAB}" destId="{50AA1339-5A1B-4898-BCCE-A737BCB7C5A5}" srcOrd="0" destOrd="0" parTransId="{FE662892-6D58-45E8-A51A-DE4D6C4DFC70}" sibTransId="{93D9A637-39C9-458B-99A1-5AAEB40648C9}"/>
    <dgm:cxn modelId="{0081EAA9-31F5-4F35-831D-06115D9B99BF}" type="presOf" srcId="{DF7EB3FC-97B6-4183-9F8F-FC410AE71941}" destId="{631399BD-0167-4DA3-8F18-945DBEF31A1C}" srcOrd="0" destOrd="0" presId="urn:microsoft.com/office/officeart/2017/3/layout/HorizontalPathTimeline"/>
    <dgm:cxn modelId="{869E8DAA-16CC-4FDC-8365-8909CF849F77}" srcId="{727E61DA-5190-4162-BC93-DADFE1D18D3D}" destId="{92BA691D-C1BD-458D-B1AD-38E8CAD3B149}" srcOrd="0" destOrd="0" parTransId="{B4FEDA3B-F631-425C-BBD8-F731AE9E0409}" sibTransId="{F0176412-AD9A-47E6-91B5-91F4ADCD6F68}"/>
    <dgm:cxn modelId="{54625FB6-BF3F-4F28-9D28-115842EFC80F}" type="presOf" srcId="{66A617CD-EDD2-47A9-92D4-B6BDBB8F82D0}" destId="{B658C5EC-8877-41CE-A301-F1D29D9B60DF}" srcOrd="0" destOrd="0" presId="urn:microsoft.com/office/officeart/2017/3/layout/HorizontalPathTimeline"/>
    <dgm:cxn modelId="{2F96ADB6-AC50-4341-9A7D-F0EFFAFDA0C3}" srcId="{66A617CD-EDD2-47A9-92D4-B6BDBB8F82D0}" destId="{36B1892C-E678-4807-98F2-227FC037D11C}" srcOrd="1" destOrd="0" parTransId="{C908DE89-3B4B-4B90-BEA0-0E98C552FD5F}" sibTransId="{13CFB41A-A755-4070-9A29-24792A2D42E2}"/>
    <dgm:cxn modelId="{080215C7-970F-453B-B776-7556DD0D3AA5}" srcId="{66B880E6-6D75-4A85-A803-B0A36138EFAB}" destId="{2D08A947-C387-4C78-9E32-D3C2B709337F}" srcOrd="2" destOrd="0" parTransId="{0F887002-D2C0-4880-8318-90648603F740}" sibTransId="{AEAC09D0-07C3-4548-BF51-140A26840C73}"/>
    <dgm:cxn modelId="{5740B6C8-D10A-49A8-A68D-B80655FFA314}" type="presOf" srcId="{7B0FCB44-9C6A-4755-8348-A90B52FB32E2}" destId="{631399BD-0167-4DA3-8F18-945DBEF31A1C}" srcOrd="0" destOrd="1" presId="urn:microsoft.com/office/officeart/2017/3/layout/HorizontalPathTimeline"/>
    <dgm:cxn modelId="{5037C2D0-430C-43AE-AE0E-00C30CF1FD05}" type="presOf" srcId="{67FCA3D0-B5D4-40D1-85D5-D9107D0401D3}" destId="{FF2F7EA7-855C-4259-87E1-18E4E2FA3CFA}" srcOrd="0" destOrd="0" presId="urn:microsoft.com/office/officeart/2017/3/layout/HorizontalPathTimeline"/>
    <dgm:cxn modelId="{6FFB33E2-9EE0-432C-8F10-B8C1E2F50A50}" type="presOf" srcId="{FA6D4D53-C1A7-49F0-AEDC-F4D71F8D8457}" destId="{1E322A07-ADE4-4CBA-9CFE-E769B623202C}" srcOrd="0" destOrd="0" presId="urn:microsoft.com/office/officeart/2017/3/layout/HorizontalPathTimeline"/>
    <dgm:cxn modelId="{3BC9F7E4-22E0-4E7A-A613-BB5E583786F8}" type="presOf" srcId="{2D08A947-C387-4C78-9E32-D3C2B709337F}" destId="{B4E666BA-FD03-42CA-B898-071AECD6DA21}" srcOrd="0" destOrd="2" presId="urn:microsoft.com/office/officeart/2017/3/layout/HorizontalPathTimeline"/>
    <dgm:cxn modelId="{099CE8E6-BC83-4E0F-A603-76911D6F9443}" type="presOf" srcId="{92BA691D-C1BD-458D-B1AD-38E8CAD3B149}" destId="{DCB5B07E-DFA4-4585-A2D9-805970DD324C}" srcOrd="0" destOrd="0" presId="urn:microsoft.com/office/officeart/2017/3/layout/HorizontalPathTimeline"/>
    <dgm:cxn modelId="{52B0EEE9-71C5-4D79-98D9-C831DB6FB61B}" type="presOf" srcId="{727E61DA-5190-4162-BC93-DADFE1D18D3D}" destId="{73B58347-2BC4-477C-89BD-B9DF2C6971A9}" srcOrd="0" destOrd="0" presId="urn:microsoft.com/office/officeart/2017/3/layout/HorizontalPathTimeline"/>
    <dgm:cxn modelId="{2E3BB6F1-68A1-442B-B495-89846DD3BB58}" type="presOf" srcId="{C01E74A2-D9A8-40CA-BF38-543683FA9652}" destId="{855F0623-BAD2-4F30-927F-89B119DC86BF}" srcOrd="0" destOrd="0" presId="urn:microsoft.com/office/officeart/2017/3/layout/HorizontalPathTimeline"/>
    <dgm:cxn modelId="{1CC15EF4-5117-4C7C-86B9-8762C1B362A0}" srcId="{67FCA3D0-B5D4-40D1-85D5-D9107D0401D3}" destId="{05347B71-6DD3-4369-B8B6-4317BD644C0F}" srcOrd="1" destOrd="0" parTransId="{46675CCE-5979-4D6E-A9A8-4BBBBEC1BCED}" sibTransId="{16CB39E0-5653-4BCC-A57E-9B7BC5122306}"/>
    <dgm:cxn modelId="{C02492F6-65D7-425C-B524-18D3AD145135}" type="presOf" srcId="{66B880E6-6D75-4A85-A803-B0A36138EFAB}" destId="{99D970C5-9E46-4F3A-93D8-FBBBEBFBDE7A}" srcOrd="0" destOrd="0" presId="urn:microsoft.com/office/officeart/2017/3/layout/HorizontalPathTimeline"/>
    <dgm:cxn modelId="{CB91FDF9-1BDE-4BCB-9099-8B1E046F54C1}" type="presOf" srcId="{CF2D26AE-7D9B-42C2-89CC-C1253F410956}" destId="{BB7532D0-927C-4CAD-9EEF-DD54DB39DFA3}" srcOrd="0" destOrd="0" presId="urn:microsoft.com/office/officeart/2017/3/layout/HorizontalPathTimeline"/>
    <dgm:cxn modelId="{5F67F70C-AC4C-4C1E-89A8-CD38637B8C51}" type="presParOf" srcId="{1E322A07-ADE4-4CBA-9CFE-E769B623202C}" destId="{A26DA139-385B-480B-98DA-7EF713EEABE3}" srcOrd="0" destOrd="0" presId="urn:microsoft.com/office/officeart/2017/3/layout/HorizontalPathTimeline"/>
    <dgm:cxn modelId="{94333DDF-DB6E-460A-B4C6-666024889149}" type="presParOf" srcId="{1E322A07-ADE4-4CBA-9CFE-E769B623202C}" destId="{20486BB5-1F70-4F14-A37A-C18BCE7EE4F7}" srcOrd="1" destOrd="0" presId="urn:microsoft.com/office/officeart/2017/3/layout/HorizontalPathTimeline"/>
    <dgm:cxn modelId="{B16DEEF2-B067-4984-BC58-470178B7B848}" type="presParOf" srcId="{20486BB5-1F70-4F14-A37A-C18BCE7EE4F7}" destId="{4F9F873C-AF5C-4132-9BFB-EAEBD850E2C8}" srcOrd="0" destOrd="0" presId="urn:microsoft.com/office/officeart/2017/3/layout/HorizontalPathTimeline"/>
    <dgm:cxn modelId="{E0FE59DA-6E5B-424E-8DED-88246BCBFF99}" type="presParOf" srcId="{4F9F873C-AF5C-4132-9BFB-EAEBD850E2C8}" destId="{25B29692-EA01-423D-AE91-89C31F8068B8}" srcOrd="0" destOrd="0" presId="urn:microsoft.com/office/officeart/2017/3/layout/HorizontalPathTimeline"/>
    <dgm:cxn modelId="{8AF66194-765B-4ED5-936D-DB5E59A3E0D2}" type="presParOf" srcId="{4F9F873C-AF5C-4132-9BFB-EAEBD850E2C8}" destId="{5B096EB1-B42C-47F2-8FD0-55193642C2D0}" srcOrd="1" destOrd="0" presId="urn:microsoft.com/office/officeart/2017/3/layout/HorizontalPathTimeline"/>
    <dgm:cxn modelId="{A300FC13-D146-49FF-9016-0F729B3474C0}" type="presParOf" srcId="{5B096EB1-B42C-47F2-8FD0-55193642C2D0}" destId="{631399BD-0167-4DA3-8F18-945DBEF31A1C}" srcOrd="0" destOrd="0" presId="urn:microsoft.com/office/officeart/2017/3/layout/HorizontalPathTimeline"/>
    <dgm:cxn modelId="{97020BEE-E1C5-4C7E-9873-ECDA772A983A}" type="presParOf" srcId="{5B096EB1-B42C-47F2-8FD0-55193642C2D0}" destId="{D36E531A-4A8D-4FFB-9606-6511DFDA9A9C}" srcOrd="1" destOrd="0" presId="urn:microsoft.com/office/officeart/2017/3/layout/HorizontalPathTimeline"/>
    <dgm:cxn modelId="{31686381-0558-45F3-8263-5AC9205D995F}" type="presParOf" srcId="{4F9F873C-AF5C-4132-9BFB-EAEBD850E2C8}" destId="{A4D9EF41-B372-4D7E-9E0F-38D449C86C22}" srcOrd="2" destOrd="0" presId="urn:microsoft.com/office/officeart/2017/3/layout/HorizontalPathTimeline"/>
    <dgm:cxn modelId="{2D84A1C5-3F70-43B1-B0B3-DE4901F0D10E}" type="presParOf" srcId="{4F9F873C-AF5C-4132-9BFB-EAEBD850E2C8}" destId="{E5B8399F-2C52-4996-A997-3A12D48081D9}" srcOrd="3" destOrd="0" presId="urn:microsoft.com/office/officeart/2017/3/layout/HorizontalPathTimeline"/>
    <dgm:cxn modelId="{357E6C39-7F03-4167-8657-81279E4EE338}" type="presParOf" srcId="{4F9F873C-AF5C-4132-9BFB-EAEBD850E2C8}" destId="{72983D15-F950-402F-8865-92A44E00EEC7}" srcOrd="4" destOrd="0" presId="urn:microsoft.com/office/officeart/2017/3/layout/HorizontalPathTimeline"/>
    <dgm:cxn modelId="{4F0D1B51-727A-4395-9A98-FA939563004C}" type="presParOf" srcId="{20486BB5-1F70-4F14-A37A-C18BCE7EE4F7}" destId="{6A2007BD-069B-4B74-A15F-DD6CEDC64B56}" srcOrd="1" destOrd="0" presId="urn:microsoft.com/office/officeart/2017/3/layout/HorizontalPathTimeline"/>
    <dgm:cxn modelId="{B08D75BA-938F-4BEC-B3D4-3BB27DB890F0}" type="presParOf" srcId="{20486BB5-1F70-4F14-A37A-C18BCE7EE4F7}" destId="{A80137EB-6C02-4BAE-A502-1810FCCAAE24}" srcOrd="2" destOrd="0" presId="urn:microsoft.com/office/officeart/2017/3/layout/HorizontalPathTimeline"/>
    <dgm:cxn modelId="{95206423-DDD0-4CE8-BDD6-76680D9A15ED}" type="presParOf" srcId="{A80137EB-6C02-4BAE-A502-1810FCCAAE24}" destId="{99D970C5-9E46-4F3A-93D8-FBBBEBFBDE7A}" srcOrd="0" destOrd="0" presId="urn:microsoft.com/office/officeart/2017/3/layout/HorizontalPathTimeline"/>
    <dgm:cxn modelId="{CA3A43D8-A9F9-402B-AC29-FEE05D23CC26}" type="presParOf" srcId="{A80137EB-6C02-4BAE-A502-1810FCCAAE24}" destId="{1AD766E0-BEB5-4047-B22F-407F66988A02}" srcOrd="1" destOrd="0" presId="urn:microsoft.com/office/officeart/2017/3/layout/HorizontalPathTimeline"/>
    <dgm:cxn modelId="{78885ACE-F59F-4AEA-BAF0-E5095BD85801}" type="presParOf" srcId="{1AD766E0-BEB5-4047-B22F-407F66988A02}" destId="{B4E666BA-FD03-42CA-B898-071AECD6DA21}" srcOrd="0" destOrd="0" presId="urn:microsoft.com/office/officeart/2017/3/layout/HorizontalPathTimeline"/>
    <dgm:cxn modelId="{D6BB607C-6AE5-4335-9F60-A1BE12829892}" type="presParOf" srcId="{1AD766E0-BEB5-4047-B22F-407F66988A02}" destId="{70678E1C-DAC4-43D0-869B-51ADAFD7C5AA}" srcOrd="1" destOrd="0" presId="urn:microsoft.com/office/officeart/2017/3/layout/HorizontalPathTimeline"/>
    <dgm:cxn modelId="{6432B77D-BC0E-4204-80A0-967583370E66}" type="presParOf" srcId="{A80137EB-6C02-4BAE-A502-1810FCCAAE24}" destId="{9A930E80-A31B-42B1-A4A3-BF26F1622F0B}" srcOrd="2" destOrd="0" presId="urn:microsoft.com/office/officeart/2017/3/layout/HorizontalPathTimeline"/>
    <dgm:cxn modelId="{51909B0D-57E7-45DB-A6CB-52560D900255}" type="presParOf" srcId="{A80137EB-6C02-4BAE-A502-1810FCCAAE24}" destId="{30C30E50-0900-4E50-B316-F66665C02D9E}" srcOrd="3" destOrd="0" presId="urn:microsoft.com/office/officeart/2017/3/layout/HorizontalPathTimeline"/>
    <dgm:cxn modelId="{204D61DA-A3A8-469C-8198-E6C5FBF79D50}" type="presParOf" srcId="{A80137EB-6C02-4BAE-A502-1810FCCAAE24}" destId="{FA98120C-469A-4F15-B2FE-D85C4A7B2839}" srcOrd="4" destOrd="0" presId="urn:microsoft.com/office/officeart/2017/3/layout/HorizontalPathTimeline"/>
    <dgm:cxn modelId="{DBC61D92-EF9F-444E-A4C2-EC9CE9775DF5}" type="presParOf" srcId="{20486BB5-1F70-4F14-A37A-C18BCE7EE4F7}" destId="{29513A56-609D-4AB4-A9FD-5C0AD68D98CC}" srcOrd="3" destOrd="0" presId="urn:microsoft.com/office/officeart/2017/3/layout/HorizontalPathTimeline"/>
    <dgm:cxn modelId="{9D537243-A3EB-4B2C-BEAF-1EBCB73659D7}" type="presParOf" srcId="{20486BB5-1F70-4F14-A37A-C18BCE7EE4F7}" destId="{7C8050A2-9A42-4329-B13E-116BBAC7E26E}" srcOrd="4" destOrd="0" presId="urn:microsoft.com/office/officeart/2017/3/layout/HorizontalPathTimeline"/>
    <dgm:cxn modelId="{97B43DD5-041C-43B4-8FB2-477DF5852AB2}" type="presParOf" srcId="{7C8050A2-9A42-4329-B13E-116BBAC7E26E}" destId="{73B58347-2BC4-477C-89BD-B9DF2C6971A9}" srcOrd="0" destOrd="0" presId="urn:microsoft.com/office/officeart/2017/3/layout/HorizontalPathTimeline"/>
    <dgm:cxn modelId="{2DE0D3DE-80BD-46E7-BA85-51B4FE734A2B}" type="presParOf" srcId="{7C8050A2-9A42-4329-B13E-116BBAC7E26E}" destId="{ECB305E6-DC11-4336-A63F-994A2BDDCB44}" srcOrd="1" destOrd="0" presId="urn:microsoft.com/office/officeart/2017/3/layout/HorizontalPathTimeline"/>
    <dgm:cxn modelId="{CD7429ED-E17A-40A0-A991-476CC7ED2429}" type="presParOf" srcId="{ECB305E6-DC11-4336-A63F-994A2BDDCB44}" destId="{DCB5B07E-DFA4-4585-A2D9-805970DD324C}" srcOrd="0" destOrd="0" presId="urn:microsoft.com/office/officeart/2017/3/layout/HorizontalPathTimeline"/>
    <dgm:cxn modelId="{03B5B30D-26C2-4E2B-952D-84EAEFB26CC3}" type="presParOf" srcId="{ECB305E6-DC11-4336-A63F-994A2BDDCB44}" destId="{CD2DB019-847E-4B70-9AA9-E6E8B14479E3}" srcOrd="1" destOrd="0" presId="urn:microsoft.com/office/officeart/2017/3/layout/HorizontalPathTimeline"/>
    <dgm:cxn modelId="{7D830F41-064B-41FE-BA4D-63810E032307}" type="presParOf" srcId="{7C8050A2-9A42-4329-B13E-116BBAC7E26E}" destId="{3EA4974C-32B1-4953-A808-2D7607AE84B7}" srcOrd="2" destOrd="0" presId="urn:microsoft.com/office/officeart/2017/3/layout/HorizontalPathTimeline"/>
    <dgm:cxn modelId="{440A5725-B452-4C48-82B0-9BCB432ED0E8}" type="presParOf" srcId="{7C8050A2-9A42-4329-B13E-116BBAC7E26E}" destId="{831DDC30-427B-4A4D-BA71-B6FDA0020584}" srcOrd="3" destOrd="0" presId="urn:microsoft.com/office/officeart/2017/3/layout/HorizontalPathTimeline"/>
    <dgm:cxn modelId="{2470C457-826A-4886-840D-8E74930B748D}" type="presParOf" srcId="{7C8050A2-9A42-4329-B13E-116BBAC7E26E}" destId="{83D58167-1ECB-4FE1-BEE1-4175C02FF2BA}" srcOrd="4" destOrd="0" presId="urn:microsoft.com/office/officeart/2017/3/layout/HorizontalPathTimeline"/>
    <dgm:cxn modelId="{EF75C771-87B5-4AFD-B356-69168E4EC95E}" type="presParOf" srcId="{20486BB5-1F70-4F14-A37A-C18BCE7EE4F7}" destId="{CFBA5159-9B97-42D5-8AEE-C9945E9D7D02}" srcOrd="5" destOrd="0" presId="urn:microsoft.com/office/officeart/2017/3/layout/HorizontalPathTimeline"/>
    <dgm:cxn modelId="{5139BA4B-98C0-49DE-87EC-7288D9462898}" type="presParOf" srcId="{20486BB5-1F70-4F14-A37A-C18BCE7EE4F7}" destId="{E0DD804E-6AE7-436B-A7B2-68542EA0DDDF}" srcOrd="6" destOrd="0" presId="urn:microsoft.com/office/officeart/2017/3/layout/HorizontalPathTimeline"/>
    <dgm:cxn modelId="{E9B653C8-14F8-4401-8205-9B494535ECE0}" type="presParOf" srcId="{E0DD804E-6AE7-436B-A7B2-68542EA0DDDF}" destId="{FF2F7EA7-855C-4259-87E1-18E4E2FA3CFA}" srcOrd="0" destOrd="0" presId="urn:microsoft.com/office/officeart/2017/3/layout/HorizontalPathTimeline"/>
    <dgm:cxn modelId="{A9BE24AF-CCF0-4D75-91DD-EB1B2B5EFF6F}" type="presParOf" srcId="{E0DD804E-6AE7-436B-A7B2-68542EA0DDDF}" destId="{72327918-4540-4213-AED6-D27A0E2B5366}" srcOrd="1" destOrd="0" presId="urn:microsoft.com/office/officeart/2017/3/layout/HorizontalPathTimeline"/>
    <dgm:cxn modelId="{AB9D3C5A-A975-495E-8F33-FD1FD709F47C}" type="presParOf" srcId="{72327918-4540-4213-AED6-D27A0E2B5366}" destId="{BB7532D0-927C-4CAD-9EEF-DD54DB39DFA3}" srcOrd="0" destOrd="0" presId="urn:microsoft.com/office/officeart/2017/3/layout/HorizontalPathTimeline"/>
    <dgm:cxn modelId="{4C296EA2-B7D4-487D-966D-FD4FF2C7DF24}" type="presParOf" srcId="{72327918-4540-4213-AED6-D27A0E2B5366}" destId="{B3D8239A-BA39-4E38-A1B5-9B35B8C0096B}" srcOrd="1" destOrd="0" presId="urn:microsoft.com/office/officeart/2017/3/layout/HorizontalPathTimeline"/>
    <dgm:cxn modelId="{4F56B8CD-E31D-4A66-BCA2-B15322ADB2AC}" type="presParOf" srcId="{E0DD804E-6AE7-436B-A7B2-68542EA0DDDF}" destId="{87BDEBF3-5239-4FEC-88FD-E4E63A29AA89}" srcOrd="2" destOrd="0" presId="urn:microsoft.com/office/officeart/2017/3/layout/HorizontalPathTimeline"/>
    <dgm:cxn modelId="{E3335CB5-39E9-42A2-9075-AAA635C8F158}" type="presParOf" srcId="{E0DD804E-6AE7-436B-A7B2-68542EA0DDDF}" destId="{AE4B5C4F-6F6D-4B4C-A2FA-63FE424BE3ED}" srcOrd="3" destOrd="0" presId="urn:microsoft.com/office/officeart/2017/3/layout/HorizontalPathTimeline"/>
    <dgm:cxn modelId="{C7EA3D8B-02FF-4A02-9F1E-E55513BA64B7}" type="presParOf" srcId="{E0DD804E-6AE7-436B-A7B2-68542EA0DDDF}" destId="{679E4809-D009-4F0C-B648-EF90A8B6AFBD}" srcOrd="4" destOrd="0" presId="urn:microsoft.com/office/officeart/2017/3/layout/HorizontalPathTimeline"/>
    <dgm:cxn modelId="{C17BA5EB-B18A-431D-BDB4-6258A347AA62}" type="presParOf" srcId="{20486BB5-1F70-4F14-A37A-C18BCE7EE4F7}" destId="{6B4F058E-9AE3-4F88-B087-C2B9C9A2605D}" srcOrd="7" destOrd="0" presId="urn:microsoft.com/office/officeart/2017/3/layout/HorizontalPathTimeline"/>
    <dgm:cxn modelId="{07B2157F-40EE-4A3B-89A5-197B50FBC9DE}" type="presParOf" srcId="{20486BB5-1F70-4F14-A37A-C18BCE7EE4F7}" destId="{944AD133-A805-492A-A2AB-301D9513E0A9}" srcOrd="8" destOrd="0" presId="urn:microsoft.com/office/officeart/2017/3/layout/HorizontalPathTimeline"/>
    <dgm:cxn modelId="{34746F7B-7FA6-413B-B8ED-68BE359EFDC9}" type="presParOf" srcId="{944AD133-A805-492A-A2AB-301D9513E0A9}" destId="{B658C5EC-8877-41CE-A301-F1D29D9B60DF}" srcOrd="0" destOrd="0" presId="urn:microsoft.com/office/officeart/2017/3/layout/HorizontalPathTimeline"/>
    <dgm:cxn modelId="{2945AD0D-4A74-489B-822E-C7E18B026117}" type="presParOf" srcId="{944AD133-A805-492A-A2AB-301D9513E0A9}" destId="{42050172-07EC-416F-BC09-1241CEDF53F7}" srcOrd="1" destOrd="0" presId="urn:microsoft.com/office/officeart/2017/3/layout/HorizontalPathTimeline"/>
    <dgm:cxn modelId="{30BC3AB0-9D15-4643-B2C2-A428CAE062D2}" type="presParOf" srcId="{42050172-07EC-416F-BC09-1241CEDF53F7}" destId="{855F0623-BAD2-4F30-927F-89B119DC86BF}" srcOrd="0" destOrd="0" presId="urn:microsoft.com/office/officeart/2017/3/layout/HorizontalPathTimeline"/>
    <dgm:cxn modelId="{B5971FE7-7A3D-41BD-8A77-60A243B638E5}" type="presParOf" srcId="{42050172-07EC-416F-BC09-1241CEDF53F7}" destId="{8783A7B7-BDA8-4219-AD67-9420BFB19851}" srcOrd="1" destOrd="0" presId="urn:microsoft.com/office/officeart/2017/3/layout/HorizontalPathTimeline"/>
    <dgm:cxn modelId="{D7EFF570-E3A7-42AB-AD89-DCA0ACF50419}" type="presParOf" srcId="{944AD133-A805-492A-A2AB-301D9513E0A9}" destId="{C145A986-51F3-4EE2-9031-040AE3588A16}" srcOrd="2" destOrd="0" presId="urn:microsoft.com/office/officeart/2017/3/layout/HorizontalPathTimeline"/>
    <dgm:cxn modelId="{5175D307-3930-42E5-A1BF-0B84D33F18D0}" type="presParOf" srcId="{944AD133-A805-492A-A2AB-301D9513E0A9}" destId="{FABA8BC1-20DF-4676-9839-9C56A66FCC38}" srcOrd="3" destOrd="0" presId="urn:microsoft.com/office/officeart/2017/3/layout/HorizontalPathTimeline"/>
    <dgm:cxn modelId="{BCD8D45A-8048-4038-8EBD-36283DBBD29C}" type="presParOf" srcId="{944AD133-A805-492A-A2AB-301D9513E0A9}" destId="{D94278DF-440F-462C-8378-AF363980822A}"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D1728-A45E-4AA5-8258-B0425DCF8612}">
      <dsp:nvSpPr>
        <dsp:cNvPr id="0" name=""/>
        <dsp:cNvSpPr/>
      </dsp:nvSpPr>
      <dsp:spPr>
        <a:xfrm>
          <a:off x="0" y="32019"/>
          <a:ext cx="4925128"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Cleaning dataset</a:t>
          </a:r>
        </a:p>
      </dsp:txBody>
      <dsp:txXfrm>
        <a:off x="12879" y="44898"/>
        <a:ext cx="4899370" cy="238077"/>
      </dsp:txXfrm>
    </dsp:sp>
    <dsp:sp modelId="{4894C2D8-0623-442E-869D-8E21FE249DC2}">
      <dsp:nvSpPr>
        <dsp:cNvPr id="0" name=""/>
        <dsp:cNvSpPr/>
      </dsp:nvSpPr>
      <dsp:spPr>
        <a:xfrm>
          <a:off x="0" y="327534"/>
          <a:ext cx="4925128"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Fitting / Training the dataset to the model</a:t>
          </a:r>
        </a:p>
      </dsp:txBody>
      <dsp:txXfrm>
        <a:off x="12879" y="340413"/>
        <a:ext cx="4899370" cy="238077"/>
      </dsp:txXfrm>
    </dsp:sp>
    <dsp:sp modelId="{42F6D49F-9D1E-44B4-AB3E-6A51E2BA11A6}">
      <dsp:nvSpPr>
        <dsp:cNvPr id="0" name=""/>
        <dsp:cNvSpPr/>
      </dsp:nvSpPr>
      <dsp:spPr>
        <a:xfrm>
          <a:off x="0" y="623050"/>
          <a:ext cx="4925128"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Making predictions based on the fitted model</a:t>
          </a:r>
        </a:p>
      </dsp:txBody>
      <dsp:txXfrm>
        <a:off x="12879" y="635929"/>
        <a:ext cx="4899370" cy="238077"/>
      </dsp:txXfrm>
    </dsp:sp>
    <dsp:sp modelId="{38EC1833-BE57-49B8-BFE3-09D5CE6DBE06}">
      <dsp:nvSpPr>
        <dsp:cNvPr id="0" name=""/>
        <dsp:cNvSpPr/>
      </dsp:nvSpPr>
      <dsp:spPr>
        <a:xfrm>
          <a:off x="0" y="918565"/>
          <a:ext cx="4925128"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Save predictions and test the accuracy of the model</a:t>
          </a:r>
        </a:p>
      </dsp:txBody>
      <dsp:txXfrm>
        <a:off x="12879" y="931444"/>
        <a:ext cx="4899370" cy="238077"/>
      </dsp:txXfrm>
    </dsp:sp>
    <dsp:sp modelId="{503A0421-95F3-4A25-8ACB-96B2763A025D}">
      <dsp:nvSpPr>
        <dsp:cNvPr id="0" name=""/>
        <dsp:cNvSpPr/>
      </dsp:nvSpPr>
      <dsp:spPr>
        <a:xfrm>
          <a:off x="0" y="1214080"/>
          <a:ext cx="4925128"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Predictions</a:t>
          </a:r>
        </a:p>
      </dsp:txBody>
      <dsp:txXfrm>
        <a:off x="12879" y="1226959"/>
        <a:ext cx="4899370" cy="238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29692-EA01-423D-AE91-89C31F8068B8}">
      <dsp:nvSpPr>
        <dsp:cNvPr id="0" name=""/>
        <dsp:cNvSpPr/>
      </dsp:nvSpPr>
      <dsp:spPr>
        <a:xfrm>
          <a:off x="341834" y="1681542"/>
          <a:ext cx="2695158" cy="35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dirty="0"/>
            <a:t>Week 1</a:t>
          </a:r>
        </a:p>
      </dsp:txBody>
      <dsp:txXfrm>
        <a:off x="341834" y="1681542"/>
        <a:ext cx="2695158" cy="353844"/>
      </dsp:txXfrm>
    </dsp:sp>
    <dsp:sp modelId="{A26DA139-385B-480B-98DA-7EF713EEABE3}">
      <dsp:nvSpPr>
        <dsp:cNvPr id="0" name=""/>
        <dsp:cNvSpPr/>
      </dsp:nvSpPr>
      <dsp:spPr>
        <a:xfrm>
          <a:off x="0" y="1503054"/>
          <a:ext cx="10116724" cy="1252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1399BD-0167-4DA3-8F18-945DBEF31A1C}">
      <dsp:nvSpPr>
        <dsp:cNvPr id="0" name=""/>
        <dsp:cNvSpPr/>
      </dsp:nvSpPr>
      <dsp:spPr>
        <a:xfrm>
          <a:off x="207076" y="329135"/>
          <a:ext cx="2964674" cy="6415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Cleaning / Preprocessing</a:t>
          </a:r>
        </a:p>
        <a:p>
          <a:pPr marL="0" lvl="0" indent="0" algn="l" defTabSz="533400">
            <a:lnSpc>
              <a:spcPct val="90000"/>
            </a:lnSpc>
            <a:spcBef>
              <a:spcPct val="0"/>
            </a:spcBef>
            <a:spcAft>
              <a:spcPct val="35000"/>
            </a:spcAft>
            <a:buNone/>
          </a:pPr>
          <a:r>
            <a:rPr lang="en-US" sz="1200" kern="1200" dirty="0"/>
            <a:t>Iterate until data is ready</a:t>
          </a:r>
        </a:p>
      </dsp:txBody>
      <dsp:txXfrm>
        <a:off x="207076" y="329135"/>
        <a:ext cx="2964674" cy="641587"/>
      </dsp:txXfrm>
    </dsp:sp>
    <dsp:sp modelId="{A4D9EF41-B372-4D7E-9E0F-38D449C86C22}">
      <dsp:nvSpPr>
        <dsp:cNvPr id="0" name=""/>
        <dsp:cNvSpPr/>
      </dsp:nvSpPr>
      <dsp:spPr>
        <a:xfrm>
          <a:off x="1689413" y="970722"/>
          <a:ext cx="0" cy="53233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9D970C5-9E46-4F3A-93D8-FBBBEBFBDE7A}">
      <dsp:nvSpPr>
        <dsp:cNvPr id="0" name=""/>
        <dsp:cNvSpPr/>
      </dsp:nvSpPr>
      <dsp:spPr>
        <a:xfrm>
          <a:off x="2026308" y="1095977"/>
          <a:ext cx="2695158" cy="35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dirty="0"/>
            <a:t>Week 2</a:t>
          </a:r>
        </a:p>
      </dsp:txBody>
      <dsp:txXfrm>
        <a:off x="2026308" y="1095977"/>
        <a:ext cx="2695158" cy="353844"/>
      </dsp:txXfrm>
    </dsp:sp>
    <dsp:sp modelId="{B4E666BA-FD03-42CA-B898-071AECD6DA21}">
      <dsp:nvSpPr>
        <dsp:cNvPr id="0" name=""/>
        <dsp:cNvSpPr/>
      </dsp:nvSpPr>
      <dsp:spPr>
        <a:xfrm>
          <a:off x="1891550" y="2160641"/>
          <a:ext cx="2964674" cy="873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Implementing prediction model using </a:t>
          </a:r>
          <a:r>
            <a:rPr lang="en-US" sz="1200" kern="1200" dirty="0" err="1"/>
            <a:t>Mllib</a:t>
          </a:r>
          <a:endParaRPr lang="en-US" sz="1200" kern="1200" dirty="0"/>
        </a:p>
        <a:p>
          <a:pPr marL="0" lvl="0" indent="0" algn="l" defTabSz="533400">
            <a:lnSpc>
              <a:spcPct val="90000"/>
            </a:lnSpc>
            <a:spcBef>
              <a:spcPct val="0"/>
            </a:spcBef>
            <a:spcAft>
              <a:spcPct val="35000"/>
            </a:spcAft>
            <a:buNone/>
          </a:pPr>
          <a:r>
            <a:rPr lang="en-US" sz="1200" kern="1200" dirty="0"/>
            <a:t>Apply ML on train dataset</a:t>
          </a:r>
        </a:p>
        <a:p>
          <a:pPr marL="0" lvl="0" indent="0" algn="l" defTabSz="533400">
            <a:lnSpc>
              <a:spcPct val="90000"/>
            </a:lnSpc>
            <a:spcBef>
              <a:spcPct val="0"/>
            </a:spcBef>
            <a:spcAft>
              <a:spcPct val="35000"/>
            </a:spcAft>
            <a:buNone/>
          </a:pPr>
          <a:r>
            <a:rPr lang="en-US" sz="1200" kern="1200" dirty="0"/>
            <a:t>Iterate until model is ready</a:t>
          </a:r>
        </a:p>
      </dsp:txBody>
      <dsp:txXfrm>
        <a:off x="1891550" y="2160641"/>
        <a:ext cx="2964674" cy="873650"/>
      </dsp:txXfrm>
    </dsp:sp>
    <dsp:sp modelId="{9A930E80-A31B-42B1-A4A3-BF26F1622F0B}">
      <dsp:nvSpPr>
        <dsp:cNvPr id="0" name=""/>
        <dsp:cNvSpPr/>
      </dsp:nvSpPr>
      <dsp:spPr>
        <a:xfrm>
          <a:off x="3373887" y="1628309"/>
          <a:ext cx="0" cy="53233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5B8399F-2C52-4996-A997-3A12D48081D9}">
      <dsp:nvSpPr>
        <dsp:cNvPr id="0" name=""/>
        <dsp:cNvSpPr/>
      </dsp:nvSpPr>
      <dsp:spPr>
        <a:xfrm>
          <a:off x="1650271" y="1526539"/>
          <a:ext cx="78284" cy="7828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0C30E50-0900-4E50-B316-F66665C02D9E}">
      <dsp:nvSpPr>
        <dsp:cNvPr id="0" name=""/>
        <dsp:cNvSpPr/>
      </dsp:nvSpPr>
      <dsp:spPr>
        <a:xfrm>
          <a:off x="3334745" y="1526539"/>
          <a:ext cx="78284" cy="7828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B58347-2BC4-477C-89BD-B9DF2C6971A9}">
      <dsp:nvSpPr>
        <dsp:cNvPr id="0" name=""/>
        <dsp:cNvSpPr/>
      </dsp:nvSpPr>
      <dsp:spPr>
        <a:xfrm>
          <a:off x="3710782" y="1681542"/>
          <a:ext cx="2695158" cy="35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dirty="0"/>
            <a:t>Week 3</a:t>
          </a:r>
        </a:p>
      </dsp:txBody>
      <dsp:txXfrm>
        <a:off x="3710782" y="1681542"/>
        <a:ext cx="2695158" cy="353844"/>
      </dsp:txXfrm>
    </dsp:sp>
    <dsp:sp modelId="{DCB5B07E-DFA4-4585-A2D9-805970DD324C}">
      <dsp:nvSpPr>
        <dsp:cNvPr id="0" name=""/>
        <dsp:cNvSpPr/>
      </dsp:nvSpPr>
      <dsp:spPr>
        <a:xfrm>
          <a:off x="3576024" y="329135"/>
          <a:ext cx="2964674" cy="6415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Prepare the candidate model</a:t>
          </a:r>
        </a:p>
        <a:p>
          <a:pPr marL="0" lvl="0" indent="0" algn="l" defTabSz="533400">
            <a:lnSpc>
              <a:spcPct val="90000"/>
            </a:lnSpc>
            <a:spcBef>
              <a:spcPct val="0"/>
            </a:spcBef>
            <a:spcAft>
              <a:spcPct val="35000"/>
            </a:spcAft>
            <a:buNone/>
          </a:pPr>
          <a:r>
            <a:rPr lang="en-US" sz="1200" kern="1200" dirty="0"/>
            <a:t>Deploy the chosen model on test data</a:t>
          </a:r>
        </a:p>
      </dsp:txBody>
      <dsp:txXfrm>
        <a:off x="3576024" y="329135"/>
        <a:ext cx="2964674" cy="641587"/>
      </dsp:txXfrm>
    </dsp:sp>
    <dsp:sp modelId="{3EA4974C-32B1-4953-A808-2D7607AE84B7}">
      <dsp:nvSpPr>
        <dsp:cNvPr id="0" name=""/>
        <dsp:cNvSpPr/>
      </dsp:nvSpPr>
      <dsp:spPr>
        <a:xfrm>
          <a:off x="5058362" y="970722"/>
          <a:ext cx="0" cy="53233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FF2F7EA7-855C-4259-87E1-18E4E2FA3CFA}">
      <dsp:nvSpPr>
        <dsp:cNvPr id="0" name=""/>
        <dsp:cNvSpPr/>
      </dsp:nvSpPr>
      <dsp:spPr>
        <a:xfrm>
          <a:off x="5395256" y="1095977"/>
          <a:ext cx="2695158" cy="35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dirty="0"/>
            <a:t>Week 4</a:t>
          </a:r>
        </a:p>
      </dsp:txBody>
      <dsp:txXfrm>
        <a:off x="5395256" y="1095977"/>
        <a:ext cx="2695158" cy="353844"/>
      </dsp:txXfrm>
    </dsp:sp>
    <dsp:sp modelId="{BB7532D0-927C-4CAD-9EEF-DD54DB39DFA3}">
      <dsp:nvSpPr>
        <dsp:cNvPr id="0" name=""/>
        <dsp:cNvSpPr/>
      </dsp:nvSpPr>
      <dsp:spPr>
        <a:xfrm>
          <a:off x="5260498" y="2160641"/>
          <a:ext cx="2964674" cy="6415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Implementing prediction model using </a:t>
          </a:r>
          <a:r>
            <a:rPr lang="en-US" sz="1200" kern="1200" dirty="0" err="1"/>
            <a:t>Mllib</a:t>
          </a:r>
          <a:endParaRPr lang="en-US" sz="1200" kern="1200" dirty="0"/>
        </a:p>
        <a:p>
          <a:pPr marL="0" lvl="0" indent="0" algn="l" defTabSz="533400">
            <a:lnSpc>
              <a:spcPct val="90000"/>
            </a:lnSpc>
            <a:spcBef>
              <a:spcPct val="0"/>
            </a:spcBef>
            <a:spcAft>
              <a:spcPct val="35000"/>
            </a:spcAft>
            <a:buNone/>
          </a:pPr>
          <a:r>
            <a:rPr lang="en-US" sz="1200" kern="1200" dirty="0"/>
            <a:t>Apply ML algorithm to data</a:t>
          </a:r>
        </a:p>
      </dsp:txBody>
      <dsp:txXfrm>
        <a:off x="5260498" y="2160641"/>
        <a:ext cx="2964674" cy="641587"/>
      </dsp:txXfrm>
    </dsp:sp>
    <dsp:sp modelId="{87BDEBF3-5239-4FEC-88FD-E4E63A29AA89}">
      <dsp:nvSpPr>
        <dsp:cNvPr id="0" name=""/>
        <dsp:cNvSpPr/>
      </dsp:nvSpPr>
      <dsp:spPr>
        <a:xfrm>
          <a:off x="6742836" y="1628309"/>
          <a:ext cx="0" cy="53233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31DDC30-427B-4A4D-BA71-B6FDA0020584}">
      <dsp:nvSpPr>
        <dsp:cNvPr id="0" name=""/>
        <dsp:cNvSpPr/>
      </dsp:nvSpPr>
      <dsp:spPr>
        <a:xfrm>
          <a:off x="5019219" y="1526539"/>
          <a:ext cx="78284" cy="7828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E4B5C4F-6F6D-4B4C-A2FA-63FE424BE3ED}">
      <dsp:nvSpPr>
        <dsp:cNvPr id="0" name=""/>
        <dsp:cNvSpPr/>
      </dsp:nvSpPr>
      <dsp:spPr>
        <a:xfrm>
          <a:off x="6703694" y="1526539"/>
          <a:ext cx="78284" cy="7828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658C5EC-8877-41CE-A301-F1D29D9B60DF}">
      <dsp:nvSpPr>
        <dsp:cNvPr id="0" name=""/>
        <dsp:cNvSpPr/>
      </dsp:nvSpPr>
      <dsp:spPr>
        <a:xfrm>
          <a:off x="7079730" y="1681542"/>
          <a:ext cx="2695158" cy="35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dirty="0"/>
            <a:t>Week 5</a:t>
          </a:r>
        </a:p>
      </dsp:txBody>
      <dsp:txXfrm>
        <a:off x="7079730" y="1681542"/>
        <a:ext cx="2695158" cy="353844"/>
      </dsp:txXfrm>
    </dsp:sp>
    <dsp:sp modelId="{855F0623-BAD2-4F30-927F-89B119DC86BF}">
      <dsp:nvSpPr>
        <dsp:cNvPr id="0" name=""/>
        <dsp:cNvSpPr/>
      </dsp:nvSpPr>
      <dsp:spPr>
        <a:xfrm>
          <a:off x="6944972" y="329135"/>
          <a:ext cx="2964674" cy="6415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Predictions</a:t>
          </a:r>
        </a:p>
        <a:p>
          <a:pPr marL="0" lvl="0" indent="0" algn="l" defTabSz="533400">
            <a:lnSpc>
              <a:spcPct val="90000"/>
            </a:lnSpc>
            <a:spcBef>
              <a:spcPct val="0"/>
            </a:spcBef>
            <a:spcAft>
              <a:spcPct val="35000"/>
            </a:spcAft>
            <a:buNone/>
          </a:pPr>
          <a:r>
            <a:rPr lang="en-US" sz="1200" kern="1200" dirty="0"/>
            <a:t>Final presentation</a:t>
          </a:r>
        </a:p>
      </dsp:txBody>
      <dsp:txXfrm>
        <a:off x="6944972" y="329135"/>
        <a:ext cx="2964674" cy="641587"/>
      </dsp:txXfrm>
    </dsp:sp>
    <dsp:sp modelId="{C145A986-51F3-4EE2-9031-040AE3588A16}">
      <dsp:nvSpPr>
        <dsp:cNvPr id="0" name=""/>
        <dsp:cNvSpPr/>
      </dsp:nvSpPr>
      <dsp:spPr>
        <a:xfrm>
          <a:off x="8427310" y="970722"/>
          <a:ext cx="0" cy="53233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FABA8BC1-20DF-4676-9839-9C56A66FCC38}">
      <dsp:nvSpPr>
        <dsp:cNvPr id="0" name=""/>
        <dsp:cNvSpPr/>
      </dsp:nvSpPr>
      <dsp:spPr>
        <a:xfrm>
          <a:off x="8388168" y="1526539"/>
          <a:ext cx="78284" cy="7828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3/25/2019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3/25/2019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DDE6-8C4A-47FE-981F-5FA70854393F}"/>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75BEA104-45F4-41CC-AE04-77C675D3F933}"/>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A7257-F39E-4E60-906D-D1AFC72413EE}"/>
              </a:ext>
            </a:extLst>
          </p:cNvPr>
          <p:cNvSpPr>
            <a:spLocks noGrp="1"/>
          </p:cNvSpPr>
          <p:nvPr>
            <p:ph type="dt" sz="half" idx="10"/>
          </p:nvPr>
        </p:nvSpPr>
        <p:spPr/>
        <p:txBody>
          <a:bodyPr/>
          <a:lstStyle/>
          <a:p>
            <a:fld id="{25702C65-F62F-4803-8220-53BA54072A16}" type="datetimeFigureOut">
              <a:rPr lang="en-US" smtClean="0"/>
              <a:t>3/25/2019</a:t>
            </a:fld>
            <a:endParaRPr lang="en-US"/>
          </a:p>
        </p:txBody>
      </p:sp>
      <p:sp>
        <p:nvSpPr>
          <p:cNvPr id="5" name="Footer Placeholder 4">
            <a:extLst>
              <a:ext uri="{FF2B5EF4-FFF2-40B4-BE49-F238E27FC236}">
                <a16:creationId xmlns:a16="http://schemas.microsoft.com/office/drawing/2014/main" id="{87EB3511-0721-4E42-8E2E-234536619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29985-1FE0-4E11-8E66-BBE3FD225D80}"/>
              </a:ext>
            </a:extLst>
          </p:cNvPr>
          <p:cNvSpPr>
            <a:spLocks noGrp="1"/>
          </p:cNvSpPr>
          <p:nvPr>
            <p:ph type="sldNum" sz="quarter" idx="12"/>
          </p:nvPr>
        </p:nvSpPr>
        <p:spPr/>
        <p:txBody>
          <a:bodyPr/>
          <a:lstStyle/>
          <a:p>
            <a:fld id="{783843B2-C2D5-47B8-B9F9-DD0A9B405C15}" type="slidenum">
              <a:rPr lang="en-US" smtClean="0"/>
              <a:t>‹#›</a:t>
            </a:fld>
            <a:endParaRPr lang="en-US"/>
          </a:p>
        </p:txBody>
      </p:sp>
    </p:spTree>
    <p:extLst>
      <p:ext uri="{BB962C8B-B14F-4D97-AF65-F5344CB8AC3E}">
        <p14:creationId xmlns:p14="http://schemas.microsoft.com/office/powerpoint/2010/main" val="282882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88F4-1137-46F2-BCF5-638C8A0C4E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EAF505-5072-41E3-8C9B-1075C569C4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58B8E-00C6-4260-BC74-BA283F591EBD}"/>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5" name="Footer Placeholder 4">
            <a:extLst>
              <a:ext uri="{FF2B5EF4-FFF2-40B4-BE49-F238E27FC236}">
                <a16:creationId xmlns:a16="http://schemas.microsoft.com/office/drawing/2014/main" id="{C161C5C1-26D0-492A-A3AA-1D8618C5F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ADE1D-744A-4EBD-9B2C-A1E2E9F25DE7}"/>
              </a:ext>
            </a:extLst>
          </p:cNvPr>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66506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7B2635-14C3-4006-9698-784F12615DB3}"/>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6803A6-03BB-40B9-89C7-45CA3E240135}"/>
              </a:ext>
            </a:extLst>
          </p:cNvPr>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9A06A-6FC6-4335-B1F3-81275B0E3832}"/>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5" name="Footer Placeholder 4">
            <a:extLst>
              <a:ext uri="{FF2B5EF4-FFF2-40B4-BE49-F238E27FC236}">
                <a16:creationId xmlns:a16="http://schemas.microsoft.com/office/drawing/2014/main" id="{911C56C0-95FD-4C0E-B6E6-776626D31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81983-AF4C-4ED2-A09F-4E1C13AC83B3}"/>
              </a:ext>
            </a:extLst>
          </p:cNvPr>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70157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78EB-EE1A-4F18-A050-C4E2847F6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258BF-6EAA-46F6-A3C5-40CA4C519C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351F1-52A6-4798-9EEB-8BEFFB5F1859}"/>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5" name="Footer Placeholder 4">
            <a:extLst>
              <a:ext uri="{FF2B5EF4-FFF2-40B4-BE49-F238E27FC236}">
                <a16:creationId xmlns:a16="http://schemas.microsoft.com/office/drawing/2014/main" id="{49332BDD-8599-4AC4-8922-FA92E9F9C2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929EBF-7160-40E1-A70D-9D576011AE1C}"/>
              </a:ext>
            </a:extLst>
          </p:cNvPr>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53764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AB60-05FC-4700-A3BE-8F797C35D57E}"/>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520A508A-BCE1-42D5-9E59-829BCA2DDE24}"/>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8DF76E-05BB-4611-8BD2-B0EDF8426F59}"/>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5" name="Footer Placeholder 4">
            <a:extLst>
              <a:ext uri="{FF2B5EF4-FFF2-40B4-BE49-F238E27FC236}">
                <a16:creationId xmlns:a16="http://schemas.microsoft.com/office/drawing/2014/main" id="{BD085F19-9442-4540-B76B-4ABBEACC1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41784-ED05-4851-B563-AC50837B9450}"/>
              </a:ext>
            </a:extLst>
          </p:cNvPr>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96436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DDDC-2587-4647-A285-18CAA195A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B8D614-3873-4691-A087-2826C831D450}"/>
              </a:ext>
            </a:extLst>
          </p:cNvPr>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AB5F4-2259-40C0-B743-A5123A9C6E8E}"/>
              </a:ext>
            </a:extLst>
          </p:cNvPr>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43326F-1330-4F97-A2FA-9D4559C5FBA1}"/>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6" name="Footer Placeholder 5">
            <a:extLst>
              <a:ext uri="{FF2B5EF4-FFF2-40B4-BE49-F238E27FC236}">
                <a16:creationId xmlns:a16="http://schemas.microsoft.com/office/drawing/2014/main" id="{3D711ABC-A4A5-423B-B15A-2649FCF6A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E2AE1-12EC-4092-8D2F-672E34D11C8F}"/>
              </a:ext>
            </a:extLst>
          </p:cNvPr>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0635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EDA7-E5CC-4D8D-B553-C650279826F5}"/>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FA1E9-EC5C-44DC-B9B6-FC65E570AAFD}"/>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E22526-07AF-433E-BA02-FCEA1A1B96FE}"/>
              </a:ext>
            </a:extLst>
          </p:cNvPr>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DB13D5-1FFC-4D08-9667-1BB78F87F804}"/>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C80826-CFED-4676-89FA-7A80FA76635E}"/>
              </a:ext>
            </a:extLst>
          </p:cNvPr>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E6C950-0BBE-493E-A464-DC7053D9ACF5}"/>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8" name="Footer Placeholder 7">
            <a:extLst>
              <a:ext uri="{FF2B5EF4-FFF2-40B4-BE49-F238E27FC236}">
                <a16:creationId xmlns:a16="http://schemas.microsoft.com/office/drawing/2014/main" id="{08742ABC-E538-4C5D-A952-7A8BC7481A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EEE8-C571-42AE-AB49-0FB108987A86}"/>
              </a:ext>
            </a:extLst>
          </p:cNvPr>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48744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A02D-A55D-4EE2-947B-C5051577DD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91FB1-C942-4209-8EC2-58DF9FCA1934}"/>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4" name="Footer Placeholder 3">
            <a:extLst>
              <a:ext uri="{FF2B5EF4-FFF2-40B4-BE49-F238E27FC236}">
                <a16:creationId xmlns:a16="http://schemas.microsoft.com/office/drawing/2014/main" id="{0F6D262F-F3D8-4873-B361-3F4E23D124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C9F260-EED4-45B9-9FD1-8925BF1EA0FB}"/>
              </a:ext>
            </a:extLst>
          </p:cNvPr>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12186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8EE17-C9EF-4A01-A012-D6451EF433D9}"/>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3" name="Footer Placeholder 2">
            <a:extLst>
              <a:ext uri="{FF2B5EF4-FFF2-40B4-BE49-F238E27FC236}">
                <a16:creationId xmlns:a16="http://schemas.microsoft.com/office/drawing/2014/main" id="{EF6304A9-8063-404B-8082-F8F8882800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F9CCA-9539-45C9-979F-8B4222376567}"/>
              </a:ext>
            </a:extLst>
          </p:cNvPr>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07160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3877-F6E4-4522-BD49-D3D85F5235EA}"/>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44B051D5-1C02-4F1A-8768-DD2F7A33582A}"/>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32A233-7378-4ADF-A78C-9B4CFE5E792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C22E38-C3E5-4004-BB32-9E34F4D7902A}"/>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6" name="Footer Placeholder 5">
            <a:extLst>
              <a:ext uri="{FF2B5EF4-FFF2-40B4-BE49-F238E27FC236}">
                <a16:creationId xmlns:a16="http://schemas.microsoft.com/office/drawing/2014/main" id="{24C4356B-93F4-418F-956E-B260B5B19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1C418-5742-43AB-B77A-90BFF31CE440}"/>
              </a:ext>
            </a:extLst>
          </p:cNvPr>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60650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502D-F51D-4954-B422-96AF9E3CFE62}"/>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8898C0AF-3F9E-4903-9A3B-0F69370B5B14}"/>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CAD8B63E-2F2B-437E-8BC5-767ABEC90E8E}"/>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5E089-7F52-4DE6-8412-B2202B0718CD}"/>
              </a:ext>
            </a:extLst>
          </p:cNvPr>
          <p:cNvSpPr>
            <a:spLocks noGrp="1"/>
          </p:cNvSpPr>
          <p:nvPr>
            <p:ph type="dt" sz="half" idx="10"/>
          </p:nvPr>
        </p:nvSpPr>
        <p:spPr/>
        <p:txBody>
          <a:bodyPr/>
          <a:lstStyle/>
          <a:p>
            <a:fld id="{9AFE8FB1-0A7A-443E-AAF7-31D4FA1AA312}" type="datetimeFigureOut">
              <a:rPr lang="en-US" smtClean="0"/>
              <a:t>3/25/2019</a:t>
            </a:fld>
            <a:endParaRPr lang="en-US"/>
          </a:p>
        </p:txBody>
      </p:sp>
      <p:sp>
        <p:nvSpPr>
          <p:cNvPr id="6" name="Footer Placeholder 5">
            <a:extLst>
              <a:ext uri="{FF2B5EF4-FFF2-40B4-BE49-F238E27FC236}">
                <a16:creationId xmlns:a16="http://schemas.microsoft.com/office/drawing/2014/main" id="{3B118D92-4B32-4C79-9DFE-6BF73203A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D5090-20F1-4BF8-BDF2-325A6FFFF305}"/>
              </a:ext>
            </a:extLst>
          </p:cNvPr>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63759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B8F3E-1D3B-4314-A919-C475B6513166}"/>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07A165-919D-42D2-9F26-B47E1AE7D02E}"/>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74632-1B8D-44FA-B7C4-09676D4C664F}"/>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8FB1-0A7A-443E-AAF7-31D4FA1AA312}" type="datetimeFigureOut">
              <a:rPr lang="en-US" smtClean="0"/>
              <a:pPr/>
              <a:t>3/25/2019</a:t>
            </a:fld>
            <a:endParaRPr lang="en-US" dirty="0"/>
          </a:p>
        </p:txBody>
      </p:sp>
      <p:sp>
        <p:nvSpPr>
          <p:cNvPr id="5" name="Footer Placeholder 4">
            <a:extLst>
              <a:ext uri="{FF2B5EF4-FFF2-40B4-BE49-F238E27FC236}">
                <a16:creationId xmlns:a16="http://schemas.microsoft.com/office/drawing/2014/main" id="{40F4F18F-3C84-4398-9ABF-73460E075979}"/>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E1172A2-AB58-4A9E-9699-B3BA4D8C5EC0}"/>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2307973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05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ctrTitle"/>
          </p:nvPr>
        </p:nvSpPr>
        <p:spPr>
          <a:xfrm>
            <a:off x="639912" y="2053641"/>
            <a:ext cx="3668205" cy="2760098"/>
          </a:xfrm>
        </p:spPr>
        <p:txBody>
          <a:bodyPr vert="horz" lIns="91440" tIns="45720" rIns="91440" bIns="45720" rtlCol="0" anchor="ctr">
            <a:normAutofit/>
          </a:bodyPr>
          <a:lstStyle/>
          <a:p>
            <a:pPr algn="l" defTabSz="914400"/>
            <a:r>
              <a:rPr lang="en-US" sz="4400" kern="1200">
                <a:solidFill>
                  <a:srgbClr val="FFFFFF"/>
                </a:solidFill>
                <a:latin typeface="+mj-lt"/>
                <a:ea typeface="+mj-ea"/>
                <a:cs typeface="+mj-cs"/>
              </a:rPr>
              <a:t>FIFA 19 Player Analysis</a:t>
            </a:r>
          </a:p>
        </p:txBody>
      </p:sp>
      <p:sp>
        <p:nvSpPr>
          <p:cNvPr id="3" name="Subtitle 2"/>
          <p:cNvSpPr>
            <a:spLocks noGrp="1"/>
          </p:cNvSpPr>
          <p:nvPr>
            <p:ph type="subTitle" idx="1"/>
          </p:nvPr>
        </p:nvSpPr>
        <p:spPr>
          <a:xfrm>
            <a:off x="6088987" y="801866"/>
            <a:ext cx="5304703" cy="5230634"/>
          </a:xfrm>
        </p:spPr>
        <p:txBody>
          <a:bodyPr vert="horz" lIns="91440" tIns="45720" rIns="91440" bIns="45720" rtlCol="0" anchor="ctr">
            <a:normAutofit/>
          </a:bodyPr>
          <a:lstStyle/>
          <a:p>
            <a:pPr marL="0" indent="-228600" algn="l" defTabSz="914400">
              <a:buFont typeface="Arial" panose="020B0604020202020204" pitchFamily="34" charset="0"/>
              <a:buChar char="•"/>
            </a:pPr>
            <a:r>
              <a:rPr lang="en-US" sz="2400">
                <a:solidFill>
                  <a:srgbClr val="000000"/>
                </a:solidFill>
              </a:rPr>
              <a:t>Project Group : 9</a:t>
            </a:r>
          </a:p>
          <a:p>
            <a:pPr marL="0" indent="-228600" algn="l" defTabSz="914400">
              <a:buFont typeface="Arial" panose="020B0604020202020204" pitchFamily="34" charset="0"/>
              <a:buChar char="•"/>
            </a:pPr>
            <a:r>
              <a:rPr lang="en-US" sz="2400">
                <a:solidFill>
                  <a:srgbClr val="000000"/>
                </a:solidFill>
              </a:rPr>
              <a:t>Group Members :</a:t>
            </a:r>
          </a:p>
          <a:p>
            <a:pPr marL="0" indent="-228600" algn="l" defTabSz="914400">
              <a:buFont typeface="Arial" panose="020B0604020202020204" pitchFamily="34" charset="0"/>
              <a:buChar char="•"/>
            </a:pPr>
            <a:r>
              <a:rPr lang="en-US" sz="2400">
                <a:solidFill>
                  <a:srgbClr val="000000"/>
                </a:solidFill>
              </a:rPr>
              <a:t>Nikhil Kashid</a:t>
            </a:r>
          </a:p>
          <a:p>
            <a:pPr marL="0" indent="-228600" algn="l" defTabSz="914400">
              <a:buFont typeface="Arial" panose="020B0604020202020204" pitchFamily="34" charset="0"/>
              <a:buChar char="•"/>
            </a:pPr>
            <a:r>
              <a:rPr lang="en-US" sz="2400">
                <a:solidFill>
                  <a:srgbClr val="000000"/>
                </a:solidFill>
              </a:rPr>
              <a:t>Akhilesh Kashyap</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05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3" name="Title 12"/>
          <p:cNvSpPr>
            <a:spLocks noGrp="1"/>
          </p:cNvSpPr>
          <p:nvPr>
            <p:ph type="title"/>
          </p:nvPr>
        </p:nvSpPr>
        <p:spPr>
          <a:xfrm>
            <a:off x="639912" y="2053641"/>
            <a:ext cx="3668205" cy="2760098"/>
          </a:xfrm>
        </p:spPr>
        <p:txBody>
          <a:bodyPr>
            <a:normAutofit/>
          </a:bodyPr>
          <a:lstStyle/>
          <a:p>
            <a:r>
              <a:rPr lang="en-US">
                <a:solidFill>
                  <a:srgbClr val="FFFFFF"/>
                </a:solidFill>
              </a:rPr>
              <a:t>Use cases</a:t>
            </a:r>
          </a:p>
        </p:txBody>
      </p:sp>
      <p:sp>
        <p:nvSpPr>
          <p:cNvPr id="14" name="Content Placeholder 13"/>
          <p:cNvSpPr>
            <a:spLocks noGrp="1"/>
          </p:cNvSpPr>
          <p:nvPr>
            <p:ph idx="1"/>
          </p:nvPr>
        </p:nvSpPr>
        <p:spPr>
          <a:xfrm>
            <a:off x="6088987" y="801866"/>
            <a:ext cx="5304703" cy="5230634"/>
          </a:xfrm>
        </p:spPr>
        <p:txBody>
          <a:bodyPr anchor="ctr">
            <a:normAutofit/>
          </a:bodyPr>
          <a:lstStyle/>
          <a:p>
            <a:r>
              <a:rPr lang="en-US" sz="2400" dirty="0">
                <a:solidFill>
                  <a:srgbClr val="000000"/>
                </a:solidFill>
              </a:rPr>
              <a:t>Club manager provides a set of player data, Predictive model is able to forecast how good a football player is based on their game statistics like position, goals, appearances, etc. </a:t>
            </a: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E021CD2-7AAD-4434-B235-19E10232C78D}"/>
              </a:ext>
            </a:extLst>
          </p:cNvPr>
          <p:cNvPicPr>
            <a:picLocks noChangeAspect="1"/>
          </p:cNvPicPr>
          <p:nvPr/>
        </p:nvPicPr>
        <p:blipFill rotWithShape="1">
          <a:blip r:embed="rId2">
            <a:extLst>
              <a:ext uri="{28A0092B-C50C-407E-A947-70E740481C1C}">
                <a14:useLocalDpi xmlns:a14="http://schemas.microsoft.com/office/drawing/2010/main" val="0"/>
              </a:ext>
            </a:extLst>
          </a:blip>
          <a:srcRect t="713" b="9196"/>
          <a:stretch/>
        </p:blipFill>
        <p:spPr>
          <a:xfrm>
            <a:off x="1455887" y="10"/>
            <a:ext cx="10732938" cy="4109496"/>
          </a:xfrm>
          <a:prstGeom prst="rect">
            <a:avLst/>
          </a:prstGeom>
        </p:spPr>
      </p:pic>
      <p:pic>
        <p:nvPicPr>
          <p:cNvPr id="24" name="Picture 23">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6" name="Oval 25">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5887" y="4388303"/>
            <a:ext cx="823875"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788" y="4551037"/>
            <a:ext cx="5020474" cy="1509931"/>
          </a:xfrm>
        </p:spPr>
        <p:txBody>
          <a:bodyPr>
            <a:normAutofit/>
          </a:bodyPr>
          <a:lstStyle/>
          <a:p>
            <a:r>
              <a:rPr lang="en-US" sz="4000">
                <a:solidFill>
                  <a:srgbClr val="000000"/>
                </a:solidFill>
              </a:rPr>
              <a:t>Methodology</a:t>
            </a:r>
          </a:p>
        </p:txBody>
      </p:sp>
      <p:graphicFrame>
        <p:nvGraphicFramePr>
          <p:cNvPr id="8" name="Content Placeholder 7">
            <a:extLst>
              <a:ext uri="{FF2B5EF4-FFF2-40B4-BE49-F238E27FC236}">
                <a16:creationId xmlns:a16="http://schemas.microsoft.com/office/drawing/2014/main" id="{0C97462A-EFCE-4542-A6B6-3A8DDF090490}"/>
              </a:ext>
            </a:extLst>
          </p:cNvPr>
          <p:cNvGraphicFramePr>
            <a:graphicFrameLocks noGrp="1"/>
          </p:cNvGraphicFramePr>
          <p:nvPr>
            <p:ph idx="1"/>
            <p:extLst>
              <p:ext uri="{D42A27DB-BD31-4B8C-83A1-F6EECF244321}">
                <p14:modId xmlns:p14="http://schemas.microsoft.com/office/powerpoint/2010/main" val="2086505439"/>
              </p:ext>
            </p:extLst>
          </p:nvPr>
        </p:nvGraphicFramePr>
        <p:xfrm>
          <a:off x="6468562" y="4551037"/>
          <a:ext cx="4925128" cy="1509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26"/>
            <a:ext cx="5613413"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6092517" y="802955"/>
            <a:ext cx="4976680" cy="1454051"/>
          </a:xfrm>
        </p:spPr>
        <p:txBody>
          <a:bodyPr vert="horz" lIns="91440" tIns="45720" rIns="91440" bIns="45720" rtlCol="0" anchor="ctr">
            <a:normAutofit/>
          </a:bodyPr>
          <a:lstStyle/>
          <a:p>
            <a:pPr defTabSz="914400"/>
            <a:r>
              <a:rPr lang="en-US" sz="4400" kern="1200">
                <a:solidFill>
                  <a:srgbClr val="000000"/>
                </a:solidFill>
                <a:latin typeface="+mj-lt"/>
                <a:ea typeface="+mj-ea"/>
                <a:cs typeface="+mj-cs"/>
              </a:rPr>
              <a:t>Data Source 	</a:t>
            </a:r>
          </a:p>
        </p:txBody>
      </p:sp>
      <p:sp>
        <p:nvSpPr>
          <p:cNvPr id="1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4999135"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Bar chart">
            <a:extLst>
              <a:ext uri="{FF2B5EF4-FFF2-40B4-BE49-F238E27FC236}">
                <a16:creationId xmlns:a16="http://schemas.microsoft.com/office/drawing/2014/main" id="{98976DE7-649F-4930-98D5-1588F72E21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665" y="1629089"/>
            <a:ext cx="3620021" cy="3620021"/>
          </a:xfrm>
          <a:prstGeom prst="rect">
            <a:avLst/>
          </a:prstGeom>
        </p:spPr>
      </p:pic>
      <p:sp>
        <p:nvSpPr>
          <p:cNvPr id="5" name="Content Placeholder 4"/>
          <p:cNvSpPr>
            <a:spLocks noGrp="1"/>
          </p:cNvSpPr>
          <p:nvPr>
            <p:ph sz="half" idx="1"/>
          </p:nvPr>
        </p:nvSpPr>
        <p:spPr>
          <a:xfrm>
            <a:off x="6088987" y="2421682"/>
            <a:ext cx="4976282" cy="3639289"/>
          </a:xfrm>
        </p:spPr>
        <p:txBody>
          <a:bodyPr vert="horz" lIns="91440" tIns="45720" rIns="91440" bIns="45720" rtlCol="0" anchor="ctr">
            <a:normAutofit/>
          </a:bodyPr>
          <a:lstStyle/>
          <a:p>
            <a:pPr indent="-228600" defTabSz="914400"/>
            <a:r>
              <a:rPr lang="en-US" sz="2000">
                <a:solidFill>
                  <a:srgbClr val="000000"/>
                </a:solidFill>
              </a:rPr>
              <a:t>https://www.kaggle.com/karangadiya/fifa19</a:t>
            </a:r>
          </a:p>
          <a:p>
            <a:pPr indent="-228600" defTabSz="914400"/>
            <a:r>
              <a:rPr lang="en-US" sz="2000">
                <a:solidFill>
                  <a:srgbClr val="000000"/>
                </a:solidFill>
              </a:rPr>
              <a:t>~ 20,000 rows</a:t>
            </a:r>
          </a:p>
          <a:p>
            <a:pPr indent="-228600" defTabSz="914400"/>
            <a:r>
              <a:rPr lang="en-US" sz="2000">
                <a:solidFill>
                  <a:srgbClr val="000000"/>
                </a:solidFill>
              </a:rPr>
              <a:t>90 attributes</a:t>
            </a:r>
          </a:p>
          <a:p>
            <a:pPr indent="-228600" defTabSz="914400"/>
            <a:endParaRPr lang="en-US" sz="2000">
              <a:solidFill>
                <a:srgbClr val="000000"/>
              </a:solidFill>
            </a:endParaRPr>
          </a:p>
          <a:p>
            <a:pPr indent="-228600" defTabSz="914400"/>
            <a:endParaRPr lang="en-US" sz="2000">
              <a:solidFill>
                <a:srgbClr val="000000"/>
              </a:solidFill>
            </a:endParaRP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508" y="0"/>
            <a:ext cx="1147750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1178918" y="826680"/>
            <a:ext cx="9830988" cy="1325563"/>
          </a:xfrm>
        </p:spPr>
        <p:txBody>
          <a:bodyPr vert="horz" lIns="91440" tIns="45720" rIns="91440" bIns="45720" rtlCol="0" anchor="ctr">
            <a:normAutofit/>
          </a:bodyPr>
          <a:lstStyle/>
          <a:p>
            <a:pPr algn="ctr" defTabSz="914400"/>
            <a:r>
              <a:rPr lang="en-US" sz="4000" kern="1200">
                <a:solidFill>
                  <a:srgbClr val="FFFFFF"/>
                </a:solidFill>
                <a:latin typeface="+mj-lt"/>
                <a:ea typeface="+mj-ea"/>
                <a:cs typeface="+mj-cs"/>
              </a:rPr>
              <a:t>Milestones</a:t>
            </a:r>
          </a:p>
        </p:txBody>
      </p:sp>
      <p:graphicFrame>
        <p:nvGraphicFramePr>
          <p:cNvPr id="10" name="TextBox 7">
            <a:extLst>
              <a:ext uri="{FF2B5EF4-FFF2-40B4-BE49-F238E27FC236}">
                <a16:creationId xmlns:a16="http://schemas.microsoft.com/office/drawing/2014/main" id="{191AB846-E10B-4775-83E8-83A74500362C}"/>
              </a:ext>
            </a:extLst>
          </p:cNvPr>
          <p:cNvGraphicFramePr/>
          <p:nvPr>
            <p:extLst>
              <p:ext uri="{D42A27DB-BD31-4B8C-83A1-F6EECF244321}">
                <p14:modId xmlns:p14="http://schemas.microsoft.com/office/powerpoint/2010/main" val="1622243837"/>
              </p:ext>
            </p:extLst>
          </p:nvPr>
        </p:nvGraphicFramePr>
        <p:xfrm>
          <a:off x="1036050" y="2899956"/>
          <a:ext cx="10116724"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05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ctrTitle"/>
          </p:nvPr>
        </p:nvSpPr>
        <p:spPr>
          <a:xfrm>
            <a:off x="639912" y="2053641"/>
            <a:ext cx="3668205" cy="2760098"/>
          </a:xfrm>
        </p:spPr>
        <p:txBody>
          <a:bodyPr vert="horz" lIns="91440" tIns="45720" rIns="91440" bIns="45720" rtlCol="0" anchor="ctr">
            <a:normAutofit/>
          </a:bodyPr>
          <a:lstStyle/>
          <a:p>
            <a:pPr algn="l" defTabSz="914400"/>
            <a:r>
              <a:rPr lang="en-US" sz="4400" dirty="0">
                <a:solidFill>
                  <a:srgbClr val="FFFFFF"/>
                </a:solidFill>
              </a:rPr>
              <a:t>Tools</a:t>
            </a:r>
            <a:r>
              <a:rPr lang="en-US" sz="4400" kern="1200" dirty="0">
                <a:solidFill>
                  <a:srgbClr val="FFFFFF"/>
                </a:solidFill>
                <a:latin typeface="+mj-lt"/>
                <a:ea typeface="+mj-ea"/>
                <a:cs typeface="+mj-cs"/>
              </a:rPr>
              <a:t> Used</a:t>
            </a:r>
          </a:p>
        </p:txBody>
      </p:sp>
      <p:sp>
        <p:nvSpPr>
          <p:cNvPr id="5" name="Subtitle 4">
            <a:extLst>
              <a:ext uri="{FF2B5EF4-FFF2-40B4-BE49-F238E27FC236}">
                <a16:creationId xmlns:a16="http://schemas.microsoft.com/office/drawing/2014/main" id="{5C0DA391-8E2E-42C4-A8D4-EDC07346FE81}"/>
              </a:ext>
            </a:extLst>
          </p:cNvPr>
          <p:cNvSpPr>
            <a:spLocks noGrp="1"/>
          </p:cNvSpPr>
          <p:nvPr>
            <p:ph type="subTitle" idx="1"/>
          </p:nvPr>
        </p:nvSpPr>
        <p:spPr>
          <a:xfrm>
            <a:off x="6088987" y="801866"/>
            <a:ext cx="5304703" cy="5230634"/>
          </a:xfrm>
        </p:spPr>
        <p:txBody>
          <a:bodyPr vert="horz" lIns="91440" tIns="45720" rIns="91440" bIns="45720" rtlCol="0" anchor="ctr">
            <a:normAutofit/>
          </a:bodyPr>
          <a:lstStyle/>
          <a:p>
            <a:pPr indent="-228600" algn="l" defTabSz="914400">
              <a:buFont typeface="Arial" panose="020B0604020202020204" pitchFamily="34" charset="0"/>
              <a:buChar char="•"/>
            </a:pPr>
            <a:r>
              <a:rPr lang="en-US" sz="2400" dirty="0">
                <a:solidFill>
                  <a:srgbClr val="000000"/>
                </a:solidFill>
              </a:rPr>
              <a:t>All Scala!</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508" y="0"/>
            <a:ext cx="1147750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1178918" y="826680"/>
            <a:ext cx="9830988" cy="1325563"/>
          </a:xfrm>
        </p:spPr>
        <p:txBody>
          <a:bodyPr vert="horz" lIns="91440" tIns="45720" rIns="91440" bIns="45720" rtlCol="0">
            <a:normAutofit/>
          </a:bodyPr>
          <a:lstStyle/>
          <a:p>
            <a:pPr algn="ctr" defTabSz="914400"/>
            <a:r>
              <a:rPr lang="en-US" sz="4000" kern="1200" dirty="0">
                <a:solidFill>
                  <a:srgbClr val="FFFFFF"/>
                </a:solidFill>
                <a:latin typeface="+mj-lt"/>
                <a:ea typeface="+mj-ea"/>
                <a:cs typeface="+mj-cs"/>
              </a:rPr>
              <a:t>Acceptance Criteria</a:t>
            </a:r>
          </a:p>
        </p:txBody>
      </p:sp>
      <p:sp>
        <p:nvSpPr>
          <p:cNvPr id="11" name="TextBox 10">
            <a:extLst>
              <a:ext uri="{FF2B5EF4-FFF2-40B4-BE49-F238E27FC236}">
                <a16:creationId xmlns:a16="http://schemas.microsoft.com/office/drawing/2014/main" id="{059D1641-6F0C-4C55-BADF-0D0DF4701884}"/>
              </a:ext>
            </a:extLst>
          </p:cNvPr>
          <p:cNvSpPr txBox="1"/>
          <p:nvPr/>
        </p:nvSpPr>
        <p:spPr>
          <a:xfrm>
            <a:off x="2894012" y="3429000"/>
            <a:ext cx="6858000" cy="741870"/>
          </a:xfrm>
          <a:prstGeom prst="rect">
            <a:avLst/>
          </a:prstGeom>
          <a:noFill/>
        </p:spPr>
        <p:txBody>
          <a:bodyPr wrap="square" rtlCol="0">
            <a:spAutoFit/>
          </a:bodyPr>
          <a:lstStyle/>
          <a:p>
            <a:pPr marL="285750" indent="-285750">
              <a:buFont typeface="Arial" panose="020B0604020202020204" pitchFamily="34" charset="0"/>
              <a:buChar char="•"/>
            </a:pPr>
            <a:r>
              <a:rPr lang="en-US" dirty="0"/>
              <a:t>Players’ predicted error rate should be below 10%</a:t>
            </a:r>
          </a:p>
          <a:p>
            <a:pPr marL="285750" indent="-285750">
              <a:lnSpc>
                <a:spcPct val="150000"/>
              </a:lnSpc>
              <a:buFont typeface="Arial" panose="020B0604020202020204" pitchFamily="34" charset="0"/>
              <a:buChar char="•"/>
            </a:pPr>
            <a:r>
              <a:rPr lang="en-US" dirty="0"/>
              <a:t>There should be 0 null/blank data</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64" y="0"/>
            <a:ext cx="1090745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a:extLst>
              <a:ext uri="{FF2B5EF4-FFF2-40B4-BE49-F238E27FC236}">
                <a16:creationId xmlns:a16="http://schemas.microsoft.com/office/drawing/2014/main" id="{F2C1E201-39C8-4D47-8532-8E7E7B7465F2}"/>
              </a:ext>
            </a:extLst>
          </p:cNvPr>
          <p:cNvSpPr>
            <a:spLocks noGrp="1"/>
          </p:cNvSpPr>
          <p:nvPr>
            <p:ph type="title"/>
          </p:nvPr>
        </p:nvSpPr>
        <p:spPr>
          <a:xfrm>
            <a:off x="3044574" y="2043663"/>
            <a:ext cx="6103605" cy="2031055"/>
          </a:xfrm>
        </p:spPr>
        <p:txBody>
          <a:bodyPr vert="horz" lIns="91440" tIns="45720" rIns="91440" bIns="45720" rtlCol="0" anchor="b">
            <a:normAutofit/>
          </a:bodyPr>
          <a:lstStyle/>
          <a:p>
            <a:pPr algn="ctr" defTabSz="914400"/>
            <a:r>
              <a:rPr lang="en-US" sz="1800" dirty="0">
                <a:solidFill>
                  <a:srgbClr val="FFFFFF"/>
                </a:solidFill>
              </a:rPr>
              <a:t>https://github.com/akhileshkkr/csye7200Spring2019</a:t>
            </a:r>
            <a:endParaRPr lang="en-US" sz="1800" kern="1200" dirty="0">
              <a:solidFill>
                <a:srgbClr val="FFFFFF"/>
              </a:solidFill>
              <a:latin typeface="+mj-lt"/>
              <a:ea typeface="+mj-ea"/>
              <a:cs typeface="+mj-cs"/>
            </a:endParaRPr>
          </a:p>
        </p:txBody>
      </p:sp>
    </p:spTree>
    <p:extLst>
      <p:ext uri="{BB962C8B-B14F-4D97-AF65-F5344CB8AC3E}">
        <p14:creationId xmlns:p14="http://schemas.microsoft.com/office/powerpoint/2010/main" val="190726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64" y="0"/>
            <a:ext cx="1090745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4" name="Title 3">
            <a:extLst>
              <a:ext uri="{FF2B5EF4-FFF2-40B4-BE49-F238E27FC236}">
                <a16:creationId xmlns:a16="http://schemas.microsoft.com/office/drawing/2014/main" id="{387D23B2-00C8-464E-A7FE-179870F6DC68}"/>
              </a:ext>
            </a:extLst>
          </p:cNvPr>
          <p:cNvSpPr>
            <a:spLocks noGrp="1"/>
          </p:cNvSpPr>
          <p:nvPr>
            <p:ph type="title"/>
          </p:nvPr>
        </p:nvSpPr>
        <p:spPr>
          <a:xfrm>
            <a:off x="3044574" y="2043663"/>
            <a:ext cx="6103605" cy="2031055"/>
          </a:xfrm>
        </p:spPr>
        <p:txBody>
          <a:bodyPr vert="horz" lIns="91440" tIns="45720" rIns="91440" bIns="45720" rtlCol="0" anchor="b">
            <a:normAutofit/>
          </a:bodyPr>
          <a:lstStyle/>
          <a:p>
            <a:pPr algn="ctr" defTabSz="914400"/>
            <a:r>
              <a:rPr lang="en-US" sz="60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337193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183</Words>
  <Application>Microsoft Office PowerPoint</Application>
  <PresentationFormat>Custom</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Corbel</vt:lpstr>
      <vt:lpstr>Office Theme</vt:lpstr>
      <vt:lpstr>FIFA 19 Player Analysis</vt:lpstr>
      <vt:lpstr>Use cases</vt:lpstr>
      <vt:lpstr>Methodology</vt:lpstr>
      <vt:lpstr>Data Source  </vt:lpstr>
      <vt:lpstr>Milestones</vt:lpstr>
      <vt:lpstr>Tools Used</vt:lpstr>
      <vt:lpstr>Acceptance Criteria</vt:lpstr>
      <vt:lpstr>https://github.com/akhileshkkr/csye7200Spring2019</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19 Player Analysis</dc:title>
  <dc:creator>Akhilesh Kashyap Kittane Ravikumar</dc:creator>
  <cp:lastModifiedBy>Akhilesh Kashyap Kittane Ravikumar</cp:lastModifiedBy>
  <cp:revision>2</cp:revision>
  <dcterms:created xsi:type="dcterms:W3CDTF">2019-03-21T02:41:55Z</dcterms:created>
  <dcterms:modified xsi:type="dcterms:W3CDTF">2019-03-25T08:35:10Z</dcterms:modified>
</cp:coreProperties>
</file>