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63" r:id="rId5"/>
    <p:sldId id="257" r:id="rId6"/>
    <p:sldId id="264" r:id="rId7"/>
    <p:sldId id="267" r:id="rId8"/>
    <p:sldId id="262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115AC68-F817-431B-8070-29ADB78C03EA}" type="datetimeFigureOut">
              <a:rPr lang="en-US" smtClean="0"/>
              <a:t>20/04/2019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A50E8D1-BB73-498A-9D58-88C574F77B6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C68-F817-431B-8070-29ADB78C03EA}" type="datetimeFigureOut">
              <a:rPr lang="en-US" smtClean="0"/>
              <a:t>20/04/2019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E8D1-BB73-498A-9D58-88C574F77B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C68-F817-431B-8070-29ADB78C03EA}" type="datetimeFigureOut">
              <a:rPr lang="en-US" smtClean="0"/>
              <a:t>20/04/2019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E8D1-BB73-498A-9D58-88C574F77B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15AC68-F817-431B-8070-29ADB78C03EA}" type="datetimeFigureOut">
              <a:rPr lang="en-US" smtClean="0"/>
              <a:t>20/04/2019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A50E8D1-BB73-498A-9D58-88C574F77B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115AC68-F817-431B-8070-29ADB78C03EA}" type="datetimeFigureOut">
              <a:rPr lang="en-US" smtClean="0"/>
              <a:t>20/04/2019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A50E8D1-BB73-498A-9D58-88C574F77B6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C68-F817-431B-8070-29ADB78C03EA}" type="datetimeFigureOut">
              <a:rPr lang="en-US" smtClean="0"/>
              <a:t>20/04/2019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E8D1-BB73-498A-9D58-88C574F77B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C68-F817-431B-8070-29ADB78C03EA}" type="datetimeFigureOut">
              <a:rPr lang="en-US" smtClean="0"/>
              <a:t>20/04/2019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E8D1-BB73-498A-9D58-88C574F77B6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15AC68-F817-431B-8070-29ADB78C03EA}" type="datetimeFigureOut">
              <a:rPr lang="en-US" smtClean="0"/>
              <a:t>20/04/2019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A50E8D1-BB73-498A-9D58-88C574F77B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C68-F817-431B-8070-29ADB78C03EA}" type="datetimeFigureOut">
              <a:rPr lang="en-US" smtClean="0"/>
              <a:t>20/04/2019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E8D1-BB73-498A-9D58-88C574F77B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15AC68-F817-431B-8070-29ADB78C03EA}" type="datetimeFigureOut">
              <a:rPr lang="en-US" smtClean="0"/>
              <a:t>20/04/2019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A50E8D1-BB73-498A-9D58-88C574F77B6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15AC68-F817-431B-8070-29ADB78C03EA}" type="datetimeFigureOut">
              <a:rPr lang="en-US" smtClean="0"/>
              <a:t>20/04/2019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A50E8D1-BB73-498A-9D58-88C574F77B6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115AC68-F817-431B-8070-29ADB78C03EA}" type="datetimeFigureOut">
              <a:rPr lang="en-US" smtClean="0"/>
              <a:t>20/04/2019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A50E8D1-BB73-498A-9D58-88C574F77B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914400"/>
            <a:ext cx="6172200" cy="1295400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Fifa</a:t>
            </a:r>
            <a:r>
              <a:rPr lang="en-US" sz="4000" dirty="0" smtClean="0"/>
              <a:t> 2019 player analysis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Project Group : 9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Group Members 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Nikhil </a:t>
            </a:r>
            <a:r>
              <a:rPr lang="en-US" dirty="0" err="1" smtClean="0">
                <a:solidFill>
                  <a:srgbClr val="000000"/>
                </a:solidFill>
              </a:rPr>
              <a:t>Kashid</a:t>
            </a:r>
            <a:endParaRPr lang="en-US" dirty="0" smtClean="0">
              <a:solidFill>
                <a:srgbClr val="000000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Akhilesh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Kashyap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3048000"/>
            <a:ext cx="7467600" cy="1371600"/>
          </a:xfrm>
        </p:spPr>
        <p:txBody>
          <a:bodyPr/>
          <a:lstStyle/>
          <a:p>
            <a:pPr>
              <a:buNone/>
            </a:pPr>
            <a:r>
              <a:rPr lang="en-US" sz="3600" dirty="0" smtClean="0"/>
              <a:t>           Thank you </a:t>
            </a:r>
            <a:r>
              <a:rPr lang="en-US" sz="3600" dirty="0" smtClean="0">
                <a:sym typeface="Wingdings" pitchFamily="2" charset="2"/>
              </a:rPr>
              <a:t>  </a:t>
            </a:r>
            <a:r>
              <a:rPr lang="en-US" sz="3600" dirty="0" smtClean="0"/>
              <a:t>!!!!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Club manager provides a set of player data, Predictive model is able to forecast </a:t>
            </a:r>
            <a:r>
              <a:rPr lang="en-US" dirty="0" smtClean="0">
                <a:solidFill>
                  <a:srgbClr val="000000"/>
                </a:solidFill>
              </a:rPr>
              <a:t>overall performance of football player </a:t>
            </a:r>
            <a:r>
              <a:rPr lang="en-US" dirty="0" smtClean="0">
                <a:solidFill>
                  <a:srgbClr val="000000"/>
                </a:solidFill>
              </a:rPr>
              <a:t>based on their game statistics like position, goals, appearances, etc.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indent="-228600" defTabSz="914400"/>
            <a:r>
              <a:rPr lang="en-US" dirty="0" smtClean="0">
                <a:solidFill>
                  <a:srgbClr val="000000"/>
                </a:solidFill>
              </a:rPr>
              <a:t>https://www.kaggle.com/karangadiya/fifa19</a:t>
            </a:r>
          </a:p>
          <a:p>
            <a:pPr indent="-228600" defTabSz="914400"/>
            <a:r>
              <a:rPr lang="en-US" dirty="0" smtClean="0">
                <a:solidFill>
                  <a:srgbClr val="000000"/>
                </a:solidFill>
              </a:rPr>
              <a:t>~ 20,000 rows</a:t>
            </a:r>
          </a:p>
          <a:p>
            <a:pPr indent="-228600" defTabSz="914400"/>
            <a:r>
              <a:rPr lang="en-US" dirty="0" smtClean="0">
                <a:solidFill>
                  <a:srgbClr val="000000"/>
                </a:solidFill>
              </a:rPr>
              <a:t>90 attributes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followed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Cleaning dataset</a:t>
            </a:r>
          </a:p>
          <a:p>
            <a:r>
              <a:rPr lang="en-US" dirty="0" smtClean="0"/>
              <a:t>Fitting/training of dataset to the model</a:t>
            </a:r>
          </a:p>
          <a:p>
            <a:r>
              <a:rPr lang="en-US" dirty="0" smtClean="0"/>
              <a:t>Making prediction on fitted model</a:t>
            </a:r>
          </a:p>
          <a:p>
            <a:r>
              <a:rPr lang="en-US" dirty="0" smtClean="0"/>
              <a:t>Predictions.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summary of the model</a:t>
            </a:r>
            <a:endParaRPr lang="en-US" dirty="0"/>
          </a:p>
        </p:txBody>
      </p:sp>
      <p:pic>
        <p:nvPicPr>
          <p:cNvPr id="6" name="Content Placeholder 5" descr="prediction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600200"/>
            <a:ext cx="5105400" cy="48736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summary </a:t>
            </a:r>
            <a:endParaRPr lang="en-US" dirty="0"/>
          </a:p>
        </p:txBody>
      </p:sp>
      <p:pic>
        <p:nvPicPr>
          <p:cNvPr id="4" name="Content Placeholder 3" descr="coefficient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52600"/>
            <a:ext cx="7467600" cy="44196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 results</a:t>
            </a:r>
            <a:endParaRPr lang="en-US" dirty="0"/>
          </a:p>
        </p:txBody>
      </p:sp>
      <p:pic>
        <p:nvPicPr>
          <p:cNvPr id="5" name="Content Placeholder 4" descr="regularization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600200"/>
            <a:ext cx="7315200" cy="2286000"/>
          </a:xfrm>
        </p:spPr>
      </p:pic>
      <p:pic>
        <p:nvPicPr>
          <p:cNvPr id="6" name="Content Placeholder 5" descr="regularization2.jp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609600" y="4191000"/>
            <a:ext cx="6781800" cy="156334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Scatter-plot for actual </a:t>
            </a:r>
            <a:r>
              <a:rPr lang="en-US" dirty="0" err="1" smtClean="0"/>
              <a:t>vs</a:t>
            </a:r>
            <a:r>
              <a:rPr lang="en-US" dirty="0" smtClean="0"/>
              <a:t> predicted overalls</a:t>
            </a:r>
            <a:endParaRPr lang="en-US" dirty="0"/>
          </a:p>
        </p:txBody>
      </p:sp>
      <p:pic>
        <p:nvPicPr>
          <p:cNvPr id="4" name="Content Placeholder 3" descr="Scatterplot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2133600"/>
            <a:ext cx="7467600" cy="32766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Acceptance Criterion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Predicting variable is Overall performance of the player: Root mean square error below 10% 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r>
              <a:rPr lang="en-US" dirty="0" smtClean="0"/>
              <a:t>Implementing model in </a:t>
            </a:r>
            <a:r>
              <a:rPr lang="en-US" dirty="0" err="1" smtClean="0"/>
              <a:t>Zepplin</a:t>
            </a:r>
            <a:r>
              <a:rPr lang="en-US" dirty="0" smtClean="0"/>
              <a:t> for visualization purpose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271</TotalTime>
  <Words>117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Fifa 2019 player analysis</vt:lpstr>
      <vt:lpstr>Use cases</vt:lpstr>
      <vt:lpstr>Data Source</vt:lpstr>
      <vt:lpstr>Methodology followed</vt:lpstr>
      <vt:lpstr>Predictive summary of the model</vt:lpstr>
      <vt:lpstr>Predictive summary </vt:lpstr>
      <vt:lpstr>Regularization results</vt:lpstr>
      <vt:lpstr>Scatter-plot for actual vs predicted overalls</vt:lpstr>
      <vt:lpstr>Acceptance Criterion</vt:lpstr>
      <vt:lpstr>Slide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Home</cp:lastModifiedBy>
  <cp:revision>22</cp:revision>
  <dcterms:created xsi:type="dcterms:W3CDTF">2019-04-20T17:03:26Z</dcterms:created>
  <dcterms:modified xsi:type="dcterms:W3CDTF">2019-04-20T21:34:44Z</dcterms:modified>
</cp:coreProperties>
</file>