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Inte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54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95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-5652730" y="49396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-5652730" y="78647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 1"/>
          <p:cNvSpPr/>
          <p:nvPr/>
        </p:nvSpPr>
        <p:spPr>
          <a:xfrm>
            <a:off x="418257" y="1201803"/>
            <a:ext cx="1183470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 algn="l">
              <a:lnSpc>
                <a:spcPts val="5850"/>
              </a:lnSpc>
              <a:buFont typeface="Wingdings" panose="05000000000000000000" pitchFamily="2" charset="2"/>
              <a:buChar char="v"/>
            </a:pPr>
            <a:r>
              <a:rPr lang="en-US" sz="4650" b="1" dirty="0">
                <a:solidFill>
                  <a:srgbClr val="910D0D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 Mini project Title: Payroll Management System</a:t>
            </a:r>
          </a:p>
          <a:p>
            <a:pPr marL="0" indent="0" algn="l">
              <a:lnSpc>
                <a:spcPts val="5850"/>
              </a:lnSpc>
              <a:buNone/>
            </a:pPr>
            <a:endParaRPr lang="en-US" sz="4650" b="1" dirty="0">
              <a:solidFill>
                <a:srgbClr val="910D0D"/>
              </a:solidFill>
              <a:latin typeface="Petrona Bold" pitchFamily="34" charset="0"/>
              <a:ea typeface="Petrona Bold" pitchFamily="34" charset="-122"/>
            </a:endParaRPr>
          </a:p>
          <a:p>
            <a:pPr marL="0" indent="0" algn="l">
              <a:lnSpc>
                <a:spcPts val="5850"/>
              </a:lnSpc>
              <a:buNone/>
            </a:pPr>
            <a:endParaRPr lang="en-US" sz="4650" dirty="0"/>
          </a:p>
        </p:txBody>
      </p:sp>
      <p:sp>
        <p:nvSpPr>
          <p:cNvPr id="14" name="Text 3"/>
          <p:cNvSpPr/>
          <p:nvPr/>
        </p:nvSpPr>
        <p:spPr>
          <a:xfrm>
            <a:off x="612219" y="375440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127 - Snehal Dattatray Kumbhar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2800" b="1" dirty="0"/>
          </a:p>
        </p:txBody>
      </p:sp>
      <p:sp>
        <p:nvSpPr>
          <p:cNvPr id="15" name="Text 4"/>
          <p:cNvSpPr/>
          <p:nvPr/>
        </p:nvSpPr>
        <p:spPr>
          <a:xfrm>
            <a:off x="612219" y="428720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128 - Riya Kiran Kamble</a:t>
            </a:r>
            <a:endParaRPr lang="en-US" sz="2800" b="1" dirty="0"/>
          </a:p>
        </p:txBody>
      </p:sp>
      <p:sp>
        <p:nvSpPr>
          <p:cNvPr id="16" name="Text 5"/>
          <p:cNvSpPr/>
          <p:nvPr/>
        </p:nvSpPr>
        <p:spPr>
          <a:xfrm>
            <a:off x="612219" y="482000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130 - Sayali Shankar Gurav</a:t>
            </a:r>
            <a:endParaRPr lang="en-US" sz="2800" b="1" dirty="0"/>
          </a:p>
        </p:txBody>
      </p:sp>
      <p:sp>
        <p:nvSpPr>
          <p:cNvPr id="17" name="Text 6"/>
          <p:cNvSpPr/>
          <p:nvPr/>
        </p:nvSpPr>
        <p:spPr>
          <a:xfrm>
            <a:off x="612219" y="535281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135 - Ankita Ankush Ghunake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7B0C9-57EB-7FA3-F57D-EEC819C91C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48" t="11043" r="11350" b="21737"/>
          <a:stretch/>
        </p:blipFill>
        <p:spPr>
          <a:xfrm>
            <a:off x="7080738" y="1078522"/>
            <a:ext cx="7549662" cy="65649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0" y="0"/>
            <a:ext cx="4693920" cy="8229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3" name="Text 0"/>
          <p:cNvSpPr/>
          <p:nvPr/>
        </p:nvSpPr>
        <p:spPr>
          <a:xfrm>
            <a:off x="793790" y="876894"/>
            <a:ext cx="8216741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 algn="l">
              <a:lnSpc>
                <a:spcPts val="8050"/>
              </a:lnSpc>
              <a:buFont typeface="Wingdings" panose="05000000000000000000" pitchFamily="2" charset="2"/>
              <a:buChar char="v"/>
            </a:pPr>
            <a:r>
              <a:rPr lang="en-US" sz="4650" b="1" dirty="0">
                <a:solidFill>
                  <a:srgbClr val="8A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 :</a:t>
            </a:r>
            <a:endParaRPr lang="en-US" sz="4650" dirty="0">
              <a:solidFill>
                <a:srgbClr val="8A000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2074009"/>
            <a:ext cx="9385221" cy="40815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endParaRPr lang="en-US" sz="2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B1785CB-C20F-D93E-B2B6-8F2B08B3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1" y="2864019"/>
            <a:ext cx="85953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Payroll management is essential but tedious when done manually.</a:t>
            </a:r>
            <a:r>
              <a:rPr lang="en-US" sz="2800" dirty="0"/>
              <a:t> This project introduces an </a:t>
            </a:r>
            <a:r>
              <a:rPr lang="en-US" sz="2800" b="1" dirty="0"/>
              <a:t>automated Employee Management System</a:t>
            </a:r>
            <a:r>
              <a:rPr lang="en-US" sz="2800" dirty="0"/>
              <a:t> that simplifies payroll through </a:t>
            </a:r>
            <a:r>
              <a:rPr lang="en-US" sz="2800" b="1" dirty="0"/>
              <a:t>digital employee records, salary tracking, attendance </a:t>
            </a:r>
            <a:r>
              <a:rPr lang="en-US" sz="2800" b="1" dirty="0">
                <a:latin typeface="Inter" panose="020B0604020202020204" charset="0"/>
                <a:ea typeface="Inter" panose="020B0604020202020204" charset="0"/>
              </a:rPr>
              <a:t>monitoring</a:t>
            </a:r>
            <a:r>
              <a:rPr lang="en-US" sz="2800" b="1" dirty="0"/>
              <a:t>, and pay slip generation</a:t>
            </a:r>
            <a:r>
              <a:rPr lang="en-US" sz="2800" dirty="0"/>
              <a:t>. Built with </a:t>
            </a:r>
            <a:r>
              <a:rPr lang="en-US" sz="2800" b="1" dirty="0"/>
              <a:t>Java Swing, JDBC, and MySQL</a:t>
            </a:r>
            <a:r>
              <a:rPr lang="en-US" sz="2800" dirty="0"/>
              <a:t>, it ensures </a:t>
            </a:r>
            <a:r>
              <a:rPr lang="en-US" sz="2800" b="1" dirty="0"/>
              <a:t>accuracy, efficiency, and transparency</a:t>
            </a:r>
            <a:r>
              <a:rPr lang="en-US" sz="2800" dirty="0"/>
              <a:t>. Integrated tools like </a:t>
            </a:r>
            <a:r>
              <a:rPr lang="en-US" sz="2800" b="1" dirty="0"/>
              <a:t>Notepad, Calculator, and Chrome Browser</a:t>
            </a:r>
            <a:r>
              <a:rPr lang="en-US" sz="2800" dirty="0"/>
              <a:t> enhance usability, offering a </a:t>
            </a:r>
            <a:r>
              <a:rPr lang="en-US" sz="2800" b="1" dirty="0"/>
              <a:t>complete administrative solution</a:t>
            </a:r>
            <a:r>
              <a:rPr lang="en-US" sz="2800" dirty="0"/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0"/>
            <a:ext cx="5852160" cy="822995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3" name="Text 0"/>
          <p:cNvSpPr/>
          <p:nvPr/>
        </p:nvSpPr>
        <p:spPr>
          <a:xfrm>
            <a:off x="725924" y="570428"/>
            <a:ext cx="5444966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571500" indent="-571500" algn="l">
              <a:lnSpc>
                <a:spcPts val="5350"/>
              </a:lnSpc>
              <a:buFont typeface="Wingdings" panose="05000000000000000000" pitchFamily="2" charset="2"/>
              <a:buChar char="v"/>
            </a:pPr>
            <a:r>
              <a:rPr lang="en-US" sz="4250" b="1" dirty="0">
                <a:solidFill>
                  <a:srgbClr val="8A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Objectives :</a:t>
            </a:r>
            <a:endParaRPr lang="en-US" sz="4250" dirty="0">
              <a:solidFill>
                <a:srgbClr val="8A000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25924" y="1562100"/>
            <a:ext cx="7692152" cy="1244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 Salary Calculation: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automatically compute employee salaries based on attendance, bonuses, and deductions.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25924" y="2879050"/>
            <a:ext cx="7692152" cy="1244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Employee Records: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securely store and manage employee information including personal, professional, and financial details.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25924" y="4196001"/>
            <a:ext cx="7692152" cy="829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 startAt="3"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 Payslips: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create accurate and timely salary slips and various payroll-related reports.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25924" y="5098137"/>
            <a:ext cx="7692152" cy="1244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 startAt="4"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Accuracy and Compliance: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reduce human errors and ensure compliance with tax laws and company policies.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25924" y="6415088"/>
            <a:ext cx="7692152" cy="1244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 startAt="5"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Time and Improve Efficiency: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streamline payroll operations, reducing manual work and improving overall HR productivity.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269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67690" y="775453"/>
            <a:ext cx="5974079" cy="532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 algn="l">
              <a:lnSpc>
                <a:spcPts val="4150"/>
              </a:lnSpc>
              <a:buFont typeface="Wingdings" panose="05000000000000000000" pitchFamily="2" charset="2"/>
              <a:buChar char="v"/>
            </a:pPr>
            <a:r>
              <a:rPr lang="en-US" sz="4650" b="1" dirty="0">
                <a:solidFill>
                  <a:srgbClr val="8A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</a:t>
            </a:r>
            <a:r>
              <a:rPr lang="en-US" sz="3350" b="1" dirty="0">
                <a:solidFill>
                  <a:srgbClr val="8A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sz="4650" b="1" dirty="0">
                <a:solidFill>
                  <a:srgbClr val="8A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architecture</a:t>
            </a:r>
            <a:r>
              <a:rPr lang="en-US" sz="3350" b="1" dirty="0">
                <a:solidFill>
                  <a:srgbClr val="8A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: </a:t>
            </a:r>
            <a:endParaRPr lang="en-US" sz="3350" dirty="0">
              <a:solidFill>
                <a:srgbClr val="8A000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567690" y="1221462"/>
            <a:ext cx="13495020" cy="259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7" name="Text 3"/>
          <p:cNvSpPr/>
          <p:nvPr/>
        </p:nvSpPr>
        <p:spPr>
          <a:xfrm>
            <a:off x="567690" y="7527250"/>
            <a:ext cx="13495020" cy="259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EE8572-0687-47BD-379C-F8763A5DE3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" y="2096014"/>
            <a:ext cx="13495019" cy="55609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355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 algn="l">
              <a:lnSpc>
                <a:spcPts val="5850"/>
              </a:lnSpc>
              <a:buFont typeface="Wingdings" panose="05000000000000000000" pitchFamily="2" charset="2"/>
              <a:buChar char="v"/>
            </a:pPr>
            <a:r>
              <a:rPr lang="en-US" sz="4650" b="1" dirty="0">
                <a:solidFill>
                  <a:srgbClr val="8A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Working of System :</a:t>
            </a:r>
            <a:endParaRPr lang="en-US" sz="4650" dirty="0">
              <a:solidFill>
                <a:srgbClr val="8A000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887974"/>
            <a:ext cx="303133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1.UI Layer (Java Swing)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90" y="2600206"/>
            <a:ext cx="13042821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Screens: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Login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New_Employee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List_Employee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TakeAttendence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pay_slip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Update_salary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14063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user interaction &amp; form submission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67343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Triggers business logic on actions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467106"/>
            <a:ext cx="385417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2.Logic Layer (Java Backend)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793790" y="5179338"/>
            <a:ext cx="13042821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Classes: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conn.java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Salary.java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Update_salary.java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project.java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571976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Authenticates users, calculates salary, updates data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6252567"/>
            <a:ext cx="13042821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Communicates with DB via JDBC (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conn.java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93790" y="705385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00" dirty="0"/>
          </a:p>
        </p:txBody>
      </p:sp>
      <p:pic>
        <p:nvPicPr>
          <p:cNvPr id="13" name="Graphic 12" descr="Palette with solid fill">
            <a:extLst>
              <a:ext uri="{FF2B5EF4-FFF2-40B4-BE49-F238E27FC236}">
                <a16:creationId xmlns:a16="http://schemas.microsoft.com/office/drawing/2014/main" id="{D6C09E2E-CB92-E2FB-124B-DC099CA84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5082" y="1716107"/>
            <a:ext cx="744260" cy="744260"/>
          </a:xfrm>
          <a:prstGeom prst="rect">
            <a:avLst/>
          </a:prstGeom>
        </p:spPr>
      </p:pic>
      <p:pic>
        <p:nvPicPr>
          <p:cNvPr id="15" name="Graphic 14" descr="Brain with solid fill">
            <a:extLst>
              <a:ext uri="{FF2B5EF4-FFF2-40B4-BE49-F238E27FC236}">
                <a16:creationId xmlns:a16="http://schemas.microsoft.com/office/drawing/2014/main" id="{BF3C8A79-3BD3-997F-0914-8F779E2FA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2182" y="4126944"/>
            <a:ext cx="795218" cy="795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2083"/>
            <a:ext cx="354341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3.Database Layer (MySQL</a:t>
            </a:r>
            <a:r>
              <a:rPr lang="en-US" sz="2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)      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247781"/>
            <a:ext cx="13042821" cy="461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Tables: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employees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attendance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salary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login_users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8820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and manages employee, salary &amp; login data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32101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Logic layer performs SQL operations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738330"/>
            <a:ext cx="130428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Flow Example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Login → Add Employee → Mark Attendance → Generate Slip → Update Salary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900499"/>
            <a:ext cx="130428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Separation of concerns | Scalable | Easy maintenance</a:t>
            </a:r>
            <a:endParaRPr lang="en-US" sz="2200" dirty="0"/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ED3D15D-CFC2-7B5E-3CDC-2DE9AD7DB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5840" y="1112817"/>
            <a:ext cx="761643" cy="7616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115" y="575548"/>
            <a:ext cx="5491520" cy="686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indent="-685800" algn="l">
              <a:lnSpc>
                <a:spcPts val="5400"/>
              </a:lnSpc>
              <a:buFont typeface="Wingdings" panose="05000000000000000000" pitchFamily="2" charset="2"/>
              <a:buChar char="v"/>
            </a:pPr>
            <a:r>
              <a:rPr lang="en-US" sz="4650" b="1" dirty="0">
                <a:solidFill>
                  <a:srgbClr val="8A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Java Concepts used :</a:t>
            </a:r>
            <a:endParaRPr lang="en-US" sz="4650" dirty="0">
              <a:solidFill>
                <a:srgbClr val="8A000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32115" y="1575673"/>
            <a:ext cx="4656415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1. OOP Principles Classes &amp; Objects –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052155" y="1996618"/>
            <a:ext cx="13166169" cy="125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java models real-world entities (e.g., Employee, Salary) Encapsulation – Private fields with public getters/setters Inheritance – Reusable base/helper classes (if any) Polymorphism – Overloading/overriding in forms or logic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32115" y="3801070"/>
            <a:ext cx="4096345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2. Java Swing (GUI) UI built with: 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32115" y="4272915"/>
            <a:ext cx="13166169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JFrame, JPanel, JButton, JLabel, etc. Event Handling via ActionListener, MouseListener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32115" y="5189934"/>
            <a:ext cx="5173742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3.JDBC (Database Access) conn.java uses: 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94955" y="5736908"/>
            <a:ext cx="13166169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DriverManager, Connection, Statement, ResultSet Handles all CRUD operations with MySQL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32115" y="6578798"/>
            <a:ext cx="2745700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4.Exception Handling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732115" y="7125772"/>
            <a:ext cx="13166169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For DB errors, input validation, nulls, etc. Uses: try, catch, finally, throw, throws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0748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                             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791903"/>
            <a:ext cx="8216741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050"/>
              </a:lnSpc>
              <a:buNone/>
            </a:pPr>
            <a:r>
              <a:rPr lang="en-US" sz="6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                  </a:t>
            </a:r>
            <a:endParaRPr lang="en-US" sz="6450" dirty="0"/>
          </a:p>
        </p:txBody>
      </p:sp>
      <p:sp>
        <p:nvSpPr>
          <p:cNvPr id="4" name="Text 2"/>
          <p:cNvSpPr/>
          <p:nvPr/>
        </p:nvSpPr>
        <p:spPr>
          <a:xfrm>
            <a:off x="793790" y="5159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" y="0"/>
            <a:ext cx="1476756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496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Inter</vt:lpstr>
      <vt:lpstr>Wingdings</vt:lpstr>
      <vt:lpstr>Petrona Bold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SAYALI GURAV</cp:lastModifiedBy>
  <cp:revision>4</cp:revision>
  <dcterms:created xsi:type="dcterms:W3CDTF">2025-05-13T07:27:46Z</dcterms:created>
  <dcterms:modified xsi:type="dcterms:W3CDTF">2025-05-16T12:45:52Z</dcterms:modified>
</cp:coreProperties>
</file>