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2/11/2019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20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241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1246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5117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2/11/2019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5710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9141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7389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5800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313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204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19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9031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1454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4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947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23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258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588378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685C-3C1D-4A65-8A0B-9913420D11EE}"/>
              </a:ext>
            </a:extLst>
          </p:cNvPr>
          <p:cNvSpPr>
            <a:spLocks noGrp="1"/>
          </p:cNvSpPr>
          <p:nvPr>
            <p:ph type="ctrTitle"/>
          </p:nvPr>
        </p:nvSpPr>
        <p:spPr>
          <a:xfrm>
            <a:off x="1486893" y="1262717"/>
            <a:ext cx="8864379" cy="415009"/>
          </a:xfrm>
        </p:spPr>
        <p:txBody>
          <a:bodyPr>
            <a:noAutofit/>
          </a:bodyPr>
          <a:lstStyle/>
          <a:p>
            <a:r>
              <a:rPr lang="en-US" sz="2800" dirty="0"/>
              <a:t>                </a:t>
            </a:r>
            <a:r>
              <a:rPr lang="en-US" sz="3600" dirty="0"/>
              <a:t> </a:t>
            </a:r>
            <a:r>
              <a:rPr lang="en-US" sz="3600" b="1" i="1" dirty="0">
                <a:latin typeface="SimSun" panose="02010600030101010101" pitchFamily="2" charset="-122"/>
                <a:ea typeface="SimSun" panose="02010600030101010101" pitchFamily="2" charset="-122"/>
              </a:rPr>
              <a:t>College Enquiry chatbot</a:t>
            </a:r>
          </a:p>
        </p:txBody>
      </p:sp>
      <p:sp>
        <p:nvSpPr>
          <p:cNvPr id="3" name="Subtitle 2">
            <a:extLst>
              <a:ext uri="{FF2B5EF4-FFF2-40B4-BE49-F238E27FC236}">
                <a16:creationId xmlns:a16="http://schemas.microsoft.com/office/drawing/2014/main" id="{F70D500C-8321-4E8E-BFC3-29B98D7D0310}"/>
              </a:ext>
            </a:extLst>
          </p:cNvPr>
          <p:cNvSpPr>
            <a:spLocks noGrp="1"/>
          </p:cNvSpPr>
          <p:nvPr>
            <p:ph type="subTitle" idx="1"/>
          </p:nvPr>
        </p:nvSpPr>
        <p:spPr>
          <a:xfrm>
            <a:off x="8038769" y="2870420"/>
            <a:ext cx="3832527" cy="1582310"/>
          </a:xfrm>
        </p:spPr>
        <p:txBody>
          <a:bodyPr/>
          <a:lstStyle/>
          <a:p>
            <a:r>
              <a:rPr lang="en-US" dirty="0">
                <a:latin typeface="Gabriola" panose="04040605051002020D02" pitchFamily="82" charset="0"/>
              </a:rPr>
              <a:t>GROUP MEMBERS:</a:t>
            </a:r>
          </a:p>
          <a:p>
            <a:pPr marL="342900" indent="-342900">
              <a:buFont typeface="Arial" panose="020B0604020202020204" pitchFamily="34" charset="0"/>
              <a:buChar char="•"/>
            </a:pPr>
            <a:r>
              <a:rPr lang="en-US" dirty="0">
                <a:latin typeface="Gabriola" panose="04040605051002020D02" pitchFamily="82" charset="0"/>
              </a:rPr>
              <a:t>Sayali Kamble</a:t>
            </a:r>
          </a:p>
          <a:p>
            <a:pPr marL="342900" indent="-342900">
              <a:buFont typeface="Arial" panose="020B0604020202020204" pitchFamily="34" charset="0"/>
              <a:buChar char="•"/>
            </a:pPr>
            <a:r>
              <a:rPr lang="en-US" dirty="0">
                <a:latin typeface="Gabriola" panose="04040605051002020D02" pitchFamily="82" charset="0"/>
              </a:rPr>
              <a:t>Zahid Khan</a:t>
            </a:r>
          </a:p>
          <a:p>
            <a:pPr marL="342900" indent="-342900">
              <a:buFont typeface="Arial" panose="020B0604020202020204" pitchFamily="34" charset="0"/>
              <a:buChar char="•"/>
            </a:pPr>
            <a:r>
              <a:rPr lang="en-US" dirty="0">
                <a:latin typeface="Gabriola" panose="04040605051002020D02" pitchFamily="82" charset="0"/>
              </a:rPr>
              <a:t>Vishal Jain</a:t>
            </a:r>
          </a:p>
        </p:txBody>
      </p:sp>
    </p:spTree>
    <p:extLst>
      <p:ext uri="{BB962C8B-B14F-4D97-AF65-F5344CB8AC3E}">
        <p14:creationId xmlns:p14="http://schemas.microsoft.com/office/powerpoint/2010/main" val="280039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F3E9-79C1-4AF7-8C53-CAAA63488A37}"/>
              </a:ext>
            </a:extLst>
          </p:cNvPr>
          <p:cNvSpPr>
            <a:spLocks noGrp="1"/>
          </p:cNvSpPr>
          <p:nvPr>
            <p:ph type="title"/>
          </p:nvPr>
        </p:nvSpPr>
        <p:spPr>
          <a:xfrm>
            <a:off x="685800" y="1280159"/>
            <a:ext cx="5921734" cy="777241"/>
          </a:xfrm>
        </p:spPr>
        <p:txBody>
          <a:bodyPr/>
          <a:lstStyle/>
          <a:p>
            <a:r>
              <a:rPr lang="en-US" i="1" u="sng" dirty="0">
                <a:latin typeface="Bahnschrift" panose="020B0502040204020203" pitchFamily="34" charset="0"/>
              </a:rPr>
              <a:t>DOMAIN OF PROJECT :</a:t>
            </a:r>
          </a:p>
        </p:txBody>
      </p:sp>
      <p:sp>
        <p:nvSpPr>
          <p:cNvPr id="3" name="Content Placeholder 2">
            <a:extLst>
              <a:ext uri="{FF2B5EF4-FFF2-40B4-BE49-F238E27FC236}">
                <a16:creationId xmlns:a16="http://schemas.microsoft.com/office/drawing/2014/main" id="{9A468EFF-8F66-41A0-AB7B-8BECF4842E77}"/>
              </a:ext>
            </a:extLst>
          </p:cNvPr>
          <p:cNvSpPr>
            <a:spLocks noGrp="1"/>
          </p:cNvSpPr>
          <p:nvPr>
            <p:ph idx="1"/>
          </p:nvPr>
        </p:nvSpPr>
        <p:spPr>
          <a:xfrm>
            <a:off x="1995776" y="2146852"/>
            <a:ext cx="5971431" cy="4071833"/>
          </a:xfrm>
        </p:spPr>
        <p:txBody>
          <a:bodyPr/>
          <a:lstStyle/>
          <a:p>
            <a:pPr>
              <a:buFont typeface="Wingdings" panose="05000000000000000000" pitchFamily="2" charset="2"/>
              <a:buChar char="§"/>
            </a:pPr>
            <a:r>
              <a:rPr lang="en-US" dirty="0"/>
              <a:t>Neural Networks</a:t>
            </a:r>
          </a:p>
          <a:p>
            <a:pPr>
              <a:buFont typeface="Wingdings" panose="05000000000000000000" pitchFamily="2" charset="2"/>
              <a:buChar char="§"/>
            </a:pPr>
            <a:r>
              <a:rPr lang="en-US" dirty="0"/>
              <a:t>Deep Learning</a:t>
            </a:r>
          </a:p>
          <a:p>
            <a:pPr>
              <a:buFont typeface="Wingdings" panose="05000000000000000000" pitchFamily="2" charset="2"/>
              <a:buChar char="§"/>
            </a:pPr>
            <a:r>
              <a:rPr lang="en-US" dirty="0"/>
              <a:t>Data Analysis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04307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09BB-5DCE-4D00-AB93-14FB87ECD41B}"/>
              </a:ext>
            </a:extLst>
          </p:cNvPr>
          <p:cNvSpPr>
            <a:spLocks noGrp="1"/>
          </p:cNvSpPr>
          <p:nvPr>
            <p:ph type="title"/>
          </p:nvPr>
        </p:nvSpPr>
        <p:spPr>
          <a:xfrm>
            <a:off x="972048" y="1066523"/>
            <a:ext cx="5897880" cy="786131"/>
          </a:xfrm>
        </p:spPr>
        <p:txBody>
          <a:bodyPr/>
          <a:lstStyle/>
          <a:p>
            <a:r>
              <a:rPr lang="en-US" i="1" u="sng" dirty="0">
                <a:latin typeface="Bahnschrift" panose="020B0502040204020203" pitchFamily="34" charset="0"/>
              </a:rPr>
              <a:t>Keywords:</a:t>
            </a:r>
          </a:p>
        </p:txBody>
      </p:sp>
      <p:sp>
        <p:nvSpPr>
          <p:cNvPr id="3" name="Content Placeholder 2">
            <a:extLst>
              <a:ext uri="{FF2B5EF4-FFF2-40B4-BE49-F238E27FC236}">
                <a16:creationId xmlns:a16="http://schemas.microsoft.com/office/drawing/2014/main" id="{D3D77615-F76F-4FAC-8B23-A7CF1DC00FF3}"/>
              </a:ext>
            </a:extLst>
          </p:cNvPr>
          <p:cNvSpPr>
            <a:spLocks noGrp="1"/>
          </p:cNvSpPr>
          <p:nvPr>
            <p:ph idx="1"/>
          </p:nvPr>
        </p:nvSpPr>
        <p:spPr/>
        <p:txBody>
          <a:bodyPr/>
          <a:lstStyle/>
          <a:p>
            <a:r>
              <a:rPr lang="en-US" dirty="0"/>
              <a:t>Artificial Intelligence</a:t>
            </a:r>
          </a:p>
          <a:p>
            <a:r>
              <a:rPr lang="en-US" dirty="0"/>
              <a:t>AIML (</a:t>
            </a:r>
            <a:r>
              <a:rPr lang="en-US" dirty="0">
                <a:latin typeface="Gabriola" panose="04040605051002020D02" pitchFamily="82" charset="0"/>
              </a:rPr>
              <a:t>Artificial Intelligence Markup Language</a:t>
            </a:r>
            <a:r>
              <a:rPr lang="en-US" dirty="0"/>
              <a:t>)</a:t>
            </a:r>
          </a:p>
          <a:p>
            <a:r>
              <a:rPr lang="en-US" dirty="0"/>
              <a:t>ALICE (</a:t>
            </a:r>
            <a:r>
              <a:rPr lang="en-US" dirty="0">
                <a:latin typeface="Gabriola" panose="04040605051002020D02" pitchFamily="82" charset="0"/>
              </a:rPr>
              <a:t>Artificial Linguistic Internet Computer</a:t>
            </a:r>
            <a:r>
              <a:rPr lang="en-US" dirty="0"/>
              <a:t>)</a:t>
            </a:r>
          </a:p>
          <a:p>
            <a:r>
              <a:rPr lang="en-US" dirty="0"/>
              <a:t>Web hosting</a:t>
            </a:r>
          </a:p>
          <a:p>
            <a:pPr marL="0" indent="0">
              <a:buNone/>
            </a:pPr>
            <a:endParaRPr lang="en-US" dirty="0"/>
          </a:p>
        </p:txBody>
      </p:sp>
    </p:spTree>
    <p:extLst>
      <p:ext uri="{BB962C8B-B14F-4D97-AF65-F5344CB8AC3E}">
        <p14:creationId xmlns:p14="http://schemas.microsoft.com/office/powerpoint/2010/main" val="110949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FA60-315F-4175-BFA2-E92865ED0A2A}"/>
              </a:ext>
            </a:extLst>
          </p:cNvPr>
          <p:cNvSpPr>
            <a:spLocks noGrp="1"/>
          </p:cNvSpPr>
          <p:nvPr>
            <p:ph type="title"/>
          </p:nvPr>
        </p:nvSpPr>
        <p:spPr>
          <a:xfrm>
            <a:off x="1836750" y="803082"/>
            <a:ext cx="6241775" cy="731521"/>
          </a:xfrm>
        </p:spPr>
        <p:txBody>
          <a:bodyPr>
            <a:normAutofit/>
          </a:bodyPr>
          <a:lstStyle/>
          <a:p>
            <a:r>
              <a:rPr lang="en-US" i="1" u="sng" dirty="0">
                <a:latin typeface="Bahnschrift" panose="020B0502040204020203" pitchFamily="34" charset="0"/>
              </a:rPr>
              <a:t>Introduction :</a:t>
            </a:r>
          </a:p>
        </p:txBody>
      </p:sp>
      <p:sp>
        <p:nvSpPr>
          <p:cNvPr id="3" name="Content Placeholder 2">
            <a:extLst>
              <a:ext uri="{FF2B5EF4-FFF2-40B4-BE49-F238E27FC236}">
                <a16:creationId xmlns:a16="http://schemas.microsoft.com/office/drawing/2014/main" id="{DEBF94EA-7DBF-4787-AB83-FE1E089574B8}"/>
              </a:ext>
            </a:extLst>
          </p:cNvPr>
          <p:cNvSpPr>
            <a:spLocks noGrp="1"/>
          </p:cNvSpPr>
          <p:nvPr>
            <p:ph idx="1"/>
          </p:nvPr>
        </p:nvSpPr>
        <p:spPr/>
        <p:txBody>
          <a:bodyPr/>
          <a:lstStyle/>
          <a:p>
            <a:pPr>
              <a:buFont typeface="Wingdings" panose="05000000000000000000" pitchFamily="2" charset="2"/>
              <a:buChar char="Ø"/>
            </a:pPr>
            <a:r>
              <a:rPr lang="en-US" dirty="0">
                <a:ea typeface="SimSun" panose="02010600030101010101" pitchFamily="2" charset="-122"/>
              </a:rPr>
              <a:t>One of the most emerging trend in the development of robotics is Chatting robot.</a:t>
            </a:r>
          </a:p>
          <a:p>
            <a:pPr>
              <a:buFont typeface="Wingdings" panose="05000000000000000000" pitchFamily="2" charset="2"/>
              <a:buChar char="Ø"/>
            </a:pPr>
            <a:endParaRPr lang="en-US" dirty="0">
              <a:ea typeface="SimSun" panose="02010600030101010101" pitchFamily="2" charset="-122"/>
            </a:endParaRPr>
          </a:p>
          <a:p>
            <a:pPr>
              <a:buFont typeface="Wingdings" panose="05000000000000000000" pitchFamily="2" charset="2"/>
              <a:buChar char="Ø"/>
            </a:pPr>
            <a:r>
              <a:rPr lang="en-US" dirty="0">
                <a:ea typeface="SimSun" panose="02010600030101010101" pitchFamily="2" charset="-122"/>
              </a:rPr>
              <a:t>A Chat bot is a computer program which conducts a conversation via textual or auditory method.</a:t>
            </a:r>
          </a:p>
          <a:p>
            <a:pPr marL="0" indent="0">
              <a:buNone/>
            </a:pPr>
            <a:endParaRPr lang="en-US" dirty="0">
              <a:ea typeface="SimSun" panose="02010600030101010101" pitchFamily="2" charset="-122"/>
            </a:endParaRPr>
          </a:p>
          <a:p>
            <a:pPr>
              <a:buFont typeface="Wingdings" panose="05000000000000000000" pitchFamily="2" charset="2"/>
              <a:buChar char="Ø"/>
            </a:pPr>
            <a:r>
              <a:rPr lang="en-US" dirty="0">
                <a:ea typeface="SimSun" panose="02010600030101010101" pitchFamily="2" charset="-122"/>
              </a:rPr>
              <a:t> This chatbot project is a web application which provides answer to the query of the student using Artificial Intelligence algorithms.</a:t>
            </a:r>
          </a:p>
          <a:p>
            <a:pPr marL="0" indent="0">
              <a:buNone/>
            </a:pPr>
            <a:endParaRPr lang="en-US" dirty="0">
              <a:ea typeface="SimSun" panose="02010600030101010101" pitchFamily="2" charset="-122"/>
            </a:endParaRPr>
          </a:p>
          <a:p>
            <a:pPr>
              <a:buFont typeface="Wingdings" panose="05000000000000000000" pitchFamily="2" charset="2"/>
              <a:buChar char="Ø"/>
            </a:pPr>
            <a:endParaRPr lang="en-US" dirty="0">
              <a:ea typeface="SimSun" panose="02010600030101010101" pitchFamily="2" charset="-122"/>
            </a:endParaRPr>
          </a:p>
          <a:p>
            <a:pPr marL="0" indent="0">
              <a:buNone/>
            </a:pPr>
            <a:endParaRPr lang="en-US" dirty="0">
              <a:ea typeface="SimSun" panose="02010600030101010101" pitchFamily="2" charset="-122"/>
            </a:endParaRPr>
          </a:p>
          <a:p>
            <a:pPr marL="0" indent="0">
              <a:buNone/>
            </a:pPr>
            <a:endParaRPr lang="en-US" dirty="0"/>
          </a:p>
        </p:txBody>
      </p:sp>
    </p:spTree>
    <p:extLst>
      <p:ext uri="{BB962C8B-B14F-4D97-AF65-F5344CB8AC3E}">
        <p14:creationId xmlns:p14="http://schemas.microsoft.com/office/powerpoint/2010/main" val="347781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A43E-293E-4E66-8FE4-B2389FAB50C4}"/>
              </a:ext>
            </a:extLst>
          </p:cNvPr>
          <p:cNvSpPr>
            <a:spLocks noGrp="1"/>
          </p:cNvSpPr>
          <p:nvPr>
            <p:ph type="title"/>
          </p:nvPr>
        </p:nvSpPr>
        <p:spPr>
          <a:xfrm>
            <a:off x="1630017" y="764373"/>
            <a:ext cx="7060759" cy="976963"/>
          </a:xfrm>
        </p:spPr>
        <p:txBody>
          <a:bodyPr/>
          <a:lstStyle/>
          <a:p>
            <a:r>
              <a:rPr lang="en-US" i="1" u="sng">
                <a:latin typeface="Bahnschrift" panose="020B0502040204020203" pitchFamily="34" charset="0"/>
              </a:rPr>
              <a:t>Literature  survey </a:t>
            </a:r>
            <a:r>
              <a:rPr lang="en-US" i="1" u="sng" dirty="0">
                <a:latin typeface="Bahnschrift" panose="020B0502040204020203" pitchFamily="34" charset="0"/>
              </a:rPr>
              <a:t>:</a:t>
            </a:r>
          </a:p>
        </p:txBody>
      </p:sp>
      <p:sp>
        <p:nvSpPr>
          <p:cNvPr id="3" name="Content Placeholder 2">
            <a:extLst>
              <a:ext uri="{FF2B5EF4-FFF2-40B4-BE49-F238E27FC236}">
                <a16:creationId xmlns:a16="http://schemas.microsoft.com/office/drawing/2014/main" id="{BCB89602-637E-4D10-824A-09614E552422}"/>
              </a:ext>
            </a:extLst>
          </p:cNvPr>
          <p:cNvSpPr>
            <a:spLocks noGrp="1"/>
          </p:cNvSpPr>
          <p:nvPr>
            <p:ph idx="1"/>
          </p:nvPr>
        </p:nvSpPr>
        <p:spPr>
          <a:xfrm>
            <a:off x="685800" y="1741336"/>
            <a:ext cx="10820400" cy="4874149"/>
          </a:xfrm>
        </p:spPr>
        <p:txBody>
          <a:bodyPr/>
          <a:lstStyle/>
          <a:p>
            <a:pPr marL="457200" indent="-457200">
              <a:buFont typeface="+mj-lt"/>
              <a:buAutoNum type="alphaUcPeriod"/>
            </a:pPr>
            <a:r>
              <a:rPr lang="en-US" i="1" dirty="0">
                <a:latin typeface="Comic Sans MS" panose="030F0702030302020204" pitchFamily="66" charset="0"/>
              </a:rPr>
              <a:t>An Intelligent web-based voice chat bot </a:t>
            </a:r>
          </a:p>
          <a:p>
            <a:pPr marL="0" indent="0">
              <a:buNone/>
            </a:pPr>
            <a:r>
              <a:rPr lang="en-US" dirty="0">
                <a:latin typeface="Javanese Text" panose="02000000000000000000" pitchFamily="2" charset="0"/>
              </a:rPr>
              <a:t>The major technological </a:t>
            </a:r>
            <a:r>
              <a:rPr lang="en-US" dirty="0" err="1">
                <a:latin typeface="Javanese Text" panose="02000000000000000000" pitchFamily="2" charset="0"/>
              </a:rPr>
              <a:t>enhacement</a:t>
            </a:r>
            <a:r>
              <a:rPr lang="en-US" dirty="0">
                <a:latin typeface="Javanese Text" panose="02000000000000000000" pitchFamily="2" charset="0"/>
              </a:rPr>
              <a:t> in this research is integrating speech recognition and text to speech converter</a:t>
            </a:r>
            <a:r>
              <a:rPr lang="en-US" i="1" dirty="0">
                <a:latin typeface="Comic Sans MS" panose="030F0702030302020204" pitchFamily="66" charset="0"/>
              </a:rPr>
              <a:t>.</a:t>
            </a:r>
          </a:p>
          <a:p>
            <a:pPr marL="457200" indent="-457200">
              <a:buFont typeface="+mj-lt"/>
              <a:buAutoNum type="alphaUcPeriod"/>
            </a:pPr>
            <a:endParaRPr lang="en-US" i="1" dirty="0">
              <a:latin typeface="Comic Sans MS" panose="030F0702030302020204" pitchFamily="66" charset="0"/>
            </a:endParaRPr>
          </a:p>
          <a:p>
            <a:pPr marL="457200" indent="-457200">
              <a:buAutoNum type="alphaUcPeriod" startAt="2"/>
            </a:pPr>
            <a:r>
              <a:rPr lang="en-US" i="1" dirty="0">
                <a:latin typeface="Comic Sans MS" panose="030F0702030302020204" pitchFamily="66" charset="0"/>
              </a:rPr>
              <a:t>Chinese Intelligent Chat Robot Based on the AIML </a:t>
            </a:r>
          </a:p>
          <a:p>
            <a:pPr marL="0" indent="0">
              <a:buNone/>
            </a:pPr>
            <a:r>
              <a:rPr lang="en-US" i="1" dirty="0">
                <a:latin typeface="Javanese Text" panose="02000000000000000000" pitchFamily="2" charset="0"/>
              </a:rPr>
              <a:t>This paper explains the language enhancement in the field of chatting bot .AIML can be used not only to develop bots in English Language but also in many other foreign languages such as Chinese and Japanese </a:t>
            </a:r>
            <a:r>
              <a:rPr lang="en-US" i="1" dirty="0">
                <a:latin typeface="Comic Sans MS" panose="030F0702030302020204" pitchFamily="66" charset="0"/>
              </a:rPr>
              <a:t>. </a:t>
            </a:r>
          </a:p>
          <a:p>
            <a:pPr marL="0" indent="0">
              <a:buNone/>
            </a:pPr>
            <a:endParaRPr lang="en-US" i="1" dirty="0">
              <a:latin typeface="Comic Sans MS" panose="030F0702030302020204" pitchFamily="66" charset="0"/>
            </a:endParaRPr>
          </a:p>
          <a:p>
            <a:pPr marL="457200" indent="-457200">
              <a:buAutoNum type="alphaUcPeriod" startAt="3"/>
            </a:pPr>
            <a:r>
              <a:rPr lang="en-US" i="1" dirty="0">
                <a:latin typeface="Comic Sans MS" panose="030F0702030302020204" pitchFamily="66" charset="0"/>
              </a:rPr>
              <a:t>Development and Implementation of a chat bot in a Social Network</a:t>
            </a:r>
          </a:p>
          <a:p>
            <a:pPr marL="0" indent="0">
              <a:buNone/>
            </a:pPr>
            <a:r>
              <a:rPr lang="en-US" i="1" dirty="0">
                <a:latin typeface="Javanese Text" panose="02000000000000000000" pitchFamily="2" charset="0"/>
              </a:rPr>
              <a:t>This paper describes the linking of chat bot with social network like twitter to entertain the users. </a:t>
            </a:r>
          </a:p>
        </p:txBody>
      </p:sp>
    </p:spTree>
    <p:extLst>
      <p:ext uri="{BB962C8B-B14F-4D97-AF65-F5344CB8AC3E}">
        <p14:creationId xmlns:p14="http://schemas.microsoft.com/office/powerpoint/2010/main" val="20351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F17A-B282-4613-8E75-B49C799ADF34}"/>
              </a:ext>
            </a:extLst>
          </p:cNvPr>
          <p:cNvSpPr>
            <a:spLocks noGrp="1"/>
          </p:cNvSpPr>
          <p:nvPr>
            <p:ph type="title"/>
          </p:nvPr>
        </p:nvSpPr>
        <p:spPr>
          <a:xfrm>
            <a:off x="2895600" y="764373"/>
            <a:ext cx="6335864" cy="953109"/>
          </a:xfrm>
        </p:spPr>
        <p:txBody>
          <a:bodyPr/>
          <a:lstStyle/>
          <a:p>
            <a:r>
              <a:rPr lang="en-US" i="1" u="sng" dirty="0">
                <a:latin typeface="Bahnschrift" panose="020B0502040204020203" pitchFamily="34" charset="0"/>
              </a:rPr>
              <a:t>Technology  stack :</a:t>
            </a:r>
          </a:p>
        </p:txBody>
      </p:sp>
      <p:sp>
        <p:nvSpPr>
          <p:cNvPr id="3" name="Content Placeholder 2">
            <a:extLst>
              <a:ext uri="{FF2B5EF4-FFF2-40B4-BE49-F238E27FC236}">
                <a16:creationId xmlns:a16="http://schemas.microsoft.com/office/drawing/2014/main" id="{98FA09CD-5D6E-499F-9B83-4899BFFE133C}"/>
              </a:ext>
            </a:extLst>
          </p:cNvPr>
          <p:cNvSpPr>
            <a:spLocks noGrp="1"/>
          </p:cNvSpPr>
          <p:nvPr>
            <p:ph idx="1"/>
          </p:nvPr>
        </p:nvSpPr>
        <p:spPr>
          <a:xfrm>
            <a:off x="685800" y="1940118"/>
            <a:ext cx="10820400" cy="4278568"/>
          </a:xfrm>
        </p:spPr>
        <p:txBody>
          <a:bodyPr/>
          <a:lstStyle/>
          <a:p>
            <a:r>
              <a:rPr lang="en-US" dirty="0">
                <a:latin typeface="Segoe Script" panose="030B0504020000000003" pitchFamily="66" charset="0"/>
              </a:rPr>
              <a:t>Tensor flow</a:t>
            </a:r>
          </a:p>
          <a:p>
            <a:r>
              <a:rPr lang="en-US" dirty="0">
                <a:latin typeface="Segoe Script" panose="030B0504020000000003" pitchFamily="66" charset="0"/>
              </a:rPr>
              <a:t>Spyder</a:t>
            </a:r>
          </a:p>
          <a:p>
            <a:r>
              <a:rPr lang="en-US" dirty="0">
                <a:latin typeface="Segoe Script" panose="030B0504020000000003" pitchFamily="66" charset="0"/>
              </a:rPr>
              <a:t>NodeJS</a:t>
            </a:r>
          </a:p>
          <a:p>
            <a:endParaRPr lang="en-US" dirty="0">
              <a:latin typeface="Segoe Script" panose="030B0504020000000003" pitchFamily="66" charset="0"/>
            </a:endParaRPr>
          </a:p>
          <a:p>
            <a:endParaRPr lang="en-US" dirty="0"/>
          </a:p>
        </p:txBody>
      </p:sp>
    </p:spTree>
    <p:extLst>
      <p:ext uri="{BB962C8B-B14F-4D97-AF65-F5344CB8AC3E}">
        <p14:creationId xmlns:p14="http://schemas.microsoft.com/office/powerpoint/2010/main" val="236726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60BE-8784-419D-B780-5B1F34B5612E}"/>
              </a:ext>
            </a:extLst>
          </p:cNvPr>
          <p:cNvSpPr>
            <a:spLocks noGrp="1"/>
          </p:cNvSpPr>
          <p:nvPr>
            <p:ph type="title"/>
          </p:nvPr>
        </p:nvSpPr>
        <p:spPr>
          <a:xfrm>
            <a:off x="2895601" y="764373"/>
            <a:ext cx="4872824" cy="929255"/>
          </a:xfrm>
        </p:spPr>
        <p:txBody>
          <a:bodyPr/>
          <a:lstStyle/>
          <a:p>
            <a:r>
              <a:rPr lang="en-US" i="1" u="sng" dirty="0">
                <a:latin typeface="Bahnschrift" panose="020B0502040204020203" pitchFamily="34" charset="0"/>
              </a:rPr>
              <a:t>Weekly  plan :</a:t>
            </a:r>
          </a:p>
        </p:txBody>
      </p:sp>
      <p:sp>
        <p:nvSpPr>
          <p:cNvPr id="3" name="Content Placeholder 2">
            <a:extLst>
              <a:ext uri="{FF2B5EF4-FFF2-40B4-BE49-F238E27FC236}">
                <a16:creationId xmlns:a16="http://schemas.microsoft.com/office/drawing/2014/main" id="{F8E7F554-B50C-4850-B4AB-5F4187CB26D6}"/>
              </a:ext>
            </a:extLst>
          </p:cNvPr>
          <p:cNvSpPr>
            <a:spLocks noGrp="1"/>
          </p:cNvSpPr>
          <p:nvPr>
            <p:ph idx="1"/>
          </p:nvPr>
        </p:nvSpPr>
        <p:spPr>
          <a:xfrm>
            <a:off x="685800" y="1693628"/>
            <a:ext cx="10820400" cy="4525057"/>
          </a:xfrm>
        </p:spPr>
        <p:txBody>
          <a:bodyPr/>
          <a:lstStyle/>
          <a:p>
            <a:pPr>
              <a:buFont typeface="Wingdings" panose="05000000000000000000" pitchFamily="2" charset="2"/>
              <a:buChar char="q"/>
            </a:pPr>
            <a:r>
              <a:rPr lang="en-US" dirty="0"/>
              <a:t>11/02/2019-16/02/2019 : Presentation </a:t>
            </a:r>
          </a:p>
          <a:p>
            <a:pPr>
              <a:buFont typeface="Wingdings" panose="05000000000000000000" pitchFamily="2" charset="2"/>
              <a:buChar char="q"/>
            </a:pPr>
            <a:r>
              <a:rPr lang="en-US" dirty="0"/>
              <a:t>18/02/2019-23/02/2019 : Website Development</a:t>
            </a:r>
          </a:p>
          <a:p>
            <a:pPr>
              <a:buFont typeface="Wingdings" panose="05000000000000000000" pitchFamily="2" charset="2"/>
              <a:buChar char="q"/>
            </a:pPr>
            <a:r>
              <a:rPr lang="en-US" dirty="0"/>
              <a:t>25/02/2019-02/03/2019 : Website Development</a:t>
            </a:r>
          </a:p>
          <a:p>
            <a:pPr>
              <a:buFont typeface="Wingdings" panose="05000000000000000000" pitchFamily="2" charset="2"/>
              <a:buChar char="q"/>
            </a:pPr>
            <a:r>
              <a:rPr lang="en-US" dirty="0"/>
              <a:t>04/03/2019-09/03/2019 : Collection of dataset for training the model</a:t>
            </a:r>
          </a:p>
          <a:p>
            <a:pPr>
              <a:buFont typeface="Wingdings" panose="05000000000000000000" pitchFamily="2" charset="2"/>
              <a:buChar char="q"/>
            </a:pPr>
            <a:r>
              <a:rPr lang="en-US" dirty="0"/>
              <a:t>11/03/2019-16/03/2019 : Creating a database</a:t>
            </a:r>
          </a:p>
          <a:p>
            <a:pPr>
              <a:buFont typeface="Wingdings" panose="05000000000000000000" pitchFamily="2" charset="2"/>
              <a:buChar char="q"/>
            </a:pPr>
            <a:r>
              <a:rPr lang="en-US" dirty="0"/>
              <a:t>18/03/2019-23/03/2019 : Training a model </a:t>
            </a:r>
          </a:p>
          <a:p>
            <a:pPr>
              <a:buFont typeface="Wingdings" panose="05000000000000000000" pitchFamily="2" charset="2"/>
              <a:buChar char="q"/>
            </a:pPr>
            <a:r>
              <a:rPr lang="en-US" dirty="0"/>
              <a:t>25/0382019-30/03/2019 : Testing </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702343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04C8-143C-4636-8131-CC71A4ACC93D}"/>
              </a:ext>
            </a:extLst>
          </p:cNvPr>
          <p:cNvSpPr>
            <a:spLocks noGrp="1"/>
          </p:cNvSpPr>
          <p:nvPr>
            <p:ph type="title"/>
          </p:nvPr>
        </p:nvSpPr>
        <p:spPr>
          <a:xfrm>
            <a:off x="2895600" y="764373"/>
            <a:ext cx="4801263" cy="1104184"/>
          </a:xfrm>
        </p:spPr>
        <p:txBody>
          <a:bodyPr/>
          <a:lstStyle/>
          <a:p>
            <a:r>
              <a:rPr lang="en-US" i="1" u="sng" dirty="0">
                <a:latin typeface="Bahnschrift" panose="020B0502040204020203" pitchFamily="34" charset="0"/>
              </a:rPr>
              <a:t>Conclusion :</a:t>
            </a:r>
          </a:p>
        </p:txBody>
      </p:sp>
      <p:sp>
        <p:nvSpPr>
          <p:cNvPr id="3" name="Content Placeholder 2">
            <a:extLst>
              <a:ext uri="{FF2B5EF4-FFF2-40B4-BE49-F238E27FC236}">
                <a16:creationId xmlns:a16="http://schemas.microsoft.com/office/drawing/2014/main" id="{5D34C9EB-965F-45DD-A3F6-F78E42FACE1D}"/>
              </a:ext>
            </a:extLst>
          </p:cNvPr>
          <p:cNvSpPr>
            <a:spLocks noGrp="1"/>
          </p:cNvSpPr>
          <p:nvPr>
            <p:ph idx="1"/>
          </p:nvPr>
        </p:nvSpPr>
        <p:spPr>
          <a:xfrm>
            <a:off x="685800" y="1781092"/>
            <a:ext cx="10820400" cy="4437593"/>
          </a:xfrm>
        </p:spPr>
        <p:txBody>
          <a:bodyPr/>
          <a:lstStyle/>
          <a:p>
            <a:pPr>
              <a:buFont typeface="Wingdings" panose="05000000000000000000" pitchFamily="2" charset="2"/>
              <a:buChar char="ü"/>
            </a:pPr>
            <a:r>
              <a:rPr lang="en-US" dirty="0">
                <a:ea typeface="SimSun" panose="02010600030101010101" pitchFamily="2" charset="-122"/>
              </a:rPr>
              <a:t>A usable system will be designed , developed and deployed to the web server.</a:t>
            </a:r>
          </a:p>
          <a:p>
            <a:pPr marL="0" indent="0">
              <a:buNone/>
            </a:pPr>
            <a:endParaRPr lang="en-US" dirty="0">
              <a:ea typeface="SimSun" panose="02010600030101010101" pitchFamily="2" charset="-122"/>
            </a:endParaRPr>
          </a:p>
          <a:p>
            <a:pPr>
              <a:buFont typeface="Wingdings" panose="05000000000000000000" pitchFamily="2" charset="2"/>
              <a:buChar char="ü"/>
            </a:pPr>
            <a:r>
              <a:rPr lang="en-US" dirty="0">
                <a:ea typeface="SimSun" panose="02010600030101010101" pitchFamily="2" charset="-122"/>
              </a:rPr>
              <a:t>The user can query any college related activities such as date and timing of Cultural fest , Technical fest , Sports day ,etc. through this system.</a:t>
            </a:r>
          </a:p>
          <a:p>
            <a:pPr marL="0" indent="0">
              <a:buNone/>
            </a:pPr>
            <a:endParaRPr lang="en-US" dirty="0">
              <a:ea typeface="SimSun" panose="02010600030101010101" pitchFamily="2" charset="-122"/>
            </a:endParaRPr>
          </a:p>
          <a:p>
            <a:pPr>
              <a:buFont typeface="Wingdings" panose="05000000000000000000" pitchFamily="2" charset="2"/>
              <a:buChar char="ü"/>
            </a:pPr>
            <a:r>
              <a:rPr lang="en-US" dirty="0">
                <a:ea typeface="SimSun" panose="02010600030101010101" pitchFamily="2" charset="-122"/>
              </a:rPr>
              <a:t> Thus this system will be helpful to students as well as teaching and non-teaching staffs.</a:t>
            </a:r>
          </a:p>
        </p:txBody>
      </p:sp>
    </p:spTree>
    <p:extLst>
      <p:ext uri="{BB962C8B-B14F-4D97-AF65-F5344CB8AC3E}">
        <p14:creationId xmlns:p14="http://schemas.microsoft.com/office/powerpoint/2010/main" val="4022355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306</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SimSun</vt:lpstr>
      <vt:lpstr>Arial</vt:lpstr>
      <vt:lpstr>Bahnschrift</vt:lpstr>
      <vt:lpstr>Century Gothic</vt:lpstr>
      <vt:lpstr>Comic Sans MS</vt:lpstr>
      <vt:lpstr>Gabriola</vt:lpstr>
      <vt:lpstr>Javanese Text</vt:lpstr>
      <vt:lpstr>Segoe Script</vt:lpstr>
      <vt:lpstr>Wingdings</vt:lpstr>
      <vt:lpstr>Vapor Trail</vt:lpstr>
      <vt:lpstr>                 College Enquiry chatbot</vt:lpstr>
      <vt:lpstr>DOMAIN OF PROJECT :</vt:lpstr>
      <vt:lpstr>Keywords:</vt:lpstr>
      <vt:lpstr>Introduction :</vt:lpstr>
      <vt:lpstr>Literature  survey :</vt:lpstr>
      <vt:lpstr>Technology  stack :</vt:lpstr>
      <vt:lpstr>Weekly  plan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Enquiry chatbot</dc:title>
  <dc:creator>sayali kamble</dc:creator>
  <cp:lastModifiedBy>sayali kamble</cp:lastModifiedBy>
  <cp:revision>21</cp:revision>
  <dcterms:created xsi:type="dcterms:W3CDTF">2019-02-11T16:28:55Z</dcterms:created>
  <dcterms:modified xsi:type="dcterms:W3CDTF">2019-02-11T19:30:45Z</dcterms:modified>
</cp:coreProperties>
</file>