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78C8-013E-409F-B7F0-34F000E28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C1159-1A15-4D69-AD29-6789C173A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A38B-45BE-41D2-8EF4-3DF9C74B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B415-5D55-4BCC-BC5A-D6269C30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FC15-4A67-4689-B583-9D03E693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70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D1C6-4422-4C47-9A72-51F70373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61456-6D1B-48EA-82CC-22C82665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C92E-2185-467C-8091-BBBA3501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43DA-8C80-4BA8-AF29-7D26DDF5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000F-051A-45BE-9B3E-5EB9C50A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1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2FE2E-3758-43D3-9EE4-D5E719B07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21849-FA90-4F19-9F1A-BB0C63080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3848-3D2C-422F-8CE7-E8855EE6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0FE6-C684-4791-8938-5CE1F0EB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2EC5-C344-40A0-A7D7-4C604B03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1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52D3-74A6-4BBF-9A01-B2CF9888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6DF2-4935-4BA7-A3F2-C8BC84B9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99D4-1E4F-4C35-B7BC-2A619378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6DCD4-62BA-4F4A-AF61-2959401F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DFAE-46B7-4BA2-A0C4-052D20FA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6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DF91-D995-451D-B5A8-A97DF522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B590-49AD-49F0-BDCC-3D5E02B6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B1C5-73A3-4E8C-B64E-D7D737C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2D292-9E7F-464D-94CB-DA8C61FE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097-3758-4951-B5D1-A1893071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4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6142-15DE-459C-B3F5-10D42E9C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410F-C541-4E28-94EC-75C1E816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1F7B9-2DCB-48CF-88C9-471510BE2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A7D9-3DE4-42D1-8A4C-273096DB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065C2-7EA4-48F9-A068-108BF37C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4E0F6-64F1-4631-BB5C-F645266D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87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1F59-6C99-45FD-8DF7-5EBF9F1F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D4127-83DC-486A-8A36-F212B56F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10E84-5267-4EE7-890F-7378435EF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56CCA-AEF0-43AB-AA8A-5141F2117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C3AF5-8115-487A-88BF-2350C8569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03B33-8485-4F92-956A-A9B3B30E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BC327-A085-4A8A-B777-8E08EBC3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B1B0F-3A0C-404E-8DFE-A1B844E8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5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89B0-DF3E-4760-BCC2-799876FF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7C3BF-F168-49AB-A104-F5EEABEF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C4EDD-9290-4AE4-947B-D5D4A955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3D946-28E9-4A60-8B80-4CE576AB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4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D4BE6-1122-490D-9CCB-CC084577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68625-3D66-41CF-96BE-8DFE7304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D7A78-6BAD-4DFF-A7CE-F36D2C7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8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DCE-9D5C-4DC8-AD6D-EDE8B599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CD8B-E854-4A63-BDB5-326B57FA9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6F49-4426-45AA-B39A-2F65C7902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8FF0D-F12C-43CB-8028-C5103383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3B1B2-5BD7-4485-9E70-8119BC99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A302A-D038-469A-9C6A-8C1114C9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02F9-E5D9-44F0-947E-FBEBF9B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E6E0B-AD1C-4F69-B311-3B02BCB46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08D41-CAF5-4E67-873F-55D80459A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20FC-B67D-400E-92EB-5A6AC125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DF07-3493-4AF5-90A5-7646B5AD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64D9-01CF-4F44-A0E5-506F1333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58FA9-9FDC-41D2-ACA3-B320B7B7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4235-FD6A-41F4-89E1-EF4B84BF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6F44-95D3-49E5-8538-153D736DF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3A5F0-F41D-4F44-8C0D-41D4F8B0E161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D3AD-F472-40A8-9E52-4F94643A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A4E8D-DF37-4681-829D-0176D220C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1168-4736-40ED-AD52-F558B0CCA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ourist55/clothessizeprediction" TargetMode="External"/><Relationship Id="rId2" Type="http://schemas.openxmlformats.org/officeDocument/2006/relationships/hyperlink" Target="https://realpython.com/logistic-regression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46AA-7D58-4B7D-8078-2ABBE58D8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Clothes Size Prediction Using Machine Learning</a:t>
            </a:r>
            <a:endParaRPr lang="en-IN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A0C9E-9FFF-4CF2-B5CE-E44828A66450}"/>
              </a:ext>
            </a:extLst>
          </p:cNvPr>
          <p:cNvSpPr txBox="1"/>
          <p:nvPr/>
        </p:nvSpPr>
        <p:spPr>
          <a:xfrm>
            <a:off x="8839200" y="573563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Sayali Rajendra Kambli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2010910</a:t>
            </a:r>
          </a:p>
        </p:txBody>
      </p:sp>
    </p:spTree>
    <p:extLst>
      <p:ext uri="{BB962C8B-B14F-4D97-AF65-F5344CB8AC3E}">
        <p14:creationId xmlns:p14="http://schemas.microsoft.com/office/powerpoint/2010/main" val="315900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9A4-E7EC-41D3-A723-79D44E40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2.Decision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8D64-6FB3-4558-BE58-71779EF6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995379"/>
          </a:xfrm>
        </p:spPr>
        <p:txBody>
          <a:bodyPr>
            <a:normAutofit/>
          </a:bodyPr>
          <a:lstStyle/>
          <a:p>
            <a:r>
              <a:rPr lang="en-US" dirty="0"/>
              <a:t>Accuracy of Decision Tree Classifier on test data: 0.5128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accuracy is still coming around 51%.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5B84F-35E9-4C8F-9C19-EBCD322F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10" y="2266122"/>
            <a:ext cx="5155564" cy="32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1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FC49-ABE8-424F-9B66-7BF2214E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3.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31C8-D1CD-453A-8EA8-A896A4D9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Random Forest Classifier on test set: 0.512</a:t>
            </a:r>
          </a:p>
          <a:p>
            <a:r>
              <a:rPr lang="en-IN" dirty="0"/>
              <a:t>OOB score: 0.509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40EC7-84EF-4633-B81A-8A3C2AA9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74" y="2724264"/>
            <a:ext cx="5698435" cy="34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3AA7-7837-4BCB-832A-EB76A5B1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7B152-C3A8-40F4-8846-4683FE605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887" y="1836066"/>
            <a:ext cx="6211542" cy="3892566"/>
          </a:xfrm>
        </p:spPr>
      </p:pic>
    </p:spTree>
    <p:extLst>
      <p:ext uri="{BB962C8B-B14F-4D97-AF65-F5344CB8AC3E}">
        <p14:creationId xmlns:p14="http://schemas.microsoft.com/office/powerpoint/2010/main" val="265485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37DF-A65B-4B01-B945-EFD295FA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5D9E-D5F4-48D1-A58C-FFB9DE22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https://moodle.essex.ac.uk/course/view.php?id=15076&amp;section=10</a:t>
            </a:r>
          </a:p>
          <a:p>
            <a:r>
              <a:rPr lang="en-IN" dirty="0">
                <a:hlinkClick r:id="rId2"/>
              </a:rPr>
              <a:t>https://realpython.com/logistic-regression-python/</a:t>
            </a:r>
            <a:endParaRPr lang="en-IN" dirty="0"/>
          </a:p>
          <a:p>
            <a:r>
              <a:rPr lang="en-IN" dirty="0">
                <a:hlinkClick r:id="rId3"/>
              </a:rPr>
              <a:t>https://www.kaggle.com/tourist55/clothessizeprediction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17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DA26-4EDD-4FD4-B7A5-EB0E7849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BD50-29DD-42FF-A1DE-619768B7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Online shopping has always been time saving and efficient. In this pandemic it has become more helpful. </a:t>
            </a:r>
          </a:p>
          <a:p>
            <a:r>
              <a:rPr lang="en-US" i="1" dirty="0"/>
              <a:t>People who are new to online shopping might face size problem. </a:t>
            </a:r>
          </a:p>
          <a:p>
            <a:r>
              <a:rPr lang="en-US" i="1" dirty="0"/>
              <a:t>Even this might be issue to regulars</a:t>
            </a:r>
            <a:r>
              <a:rPr lang="en-US" i="1"/>
              <a:t>. </a:t>
            </a:r>
          </a:p>
          <a:p>
            <a:r>
              <a:rPr lang="en-US" i="1"/>
              <a:t>Size </a:t>
            </a:r>
            <a:r>
              <a:rPr lang="en-US" i="1" dirty="0"/>
              <a:t>chart provided by shopping site have many lengths to measure.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9716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8993-7EB6-4F97-B0E5-CD9C1E24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C3C9-4529-4B52-81E1-1ECEE5EA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set has 119734 rows with 4 columns/variables:</a:t>
            </a:r>
          </a:p>
          <a:p>
            <a:r>
              <a:rPr lang="en-US" i="1" dirty="0"/>
              <a:t>Weight of a person - in Kg </a:t>
            </a:r>
          </a:p>
          <a:p>
            <a:r>
              <a:rPr lang="en-US" i="1" dirty="0"/>
              <a:t>Age of a person - in Years </a:t>
            </a:r>
          </a:p>
          <a:p>
            <a:r>
              <a:rPr lang="en-US" i="1" dirty="0"/>
              <a:t>Height of a person - in cm </a:t>
            </a:r>
          </a:p>
          <a:p>
            <a:r>
              <a:rPr lang="en-US" i="1" dirty="0"/>
              <a:t>Size of Clothes -</a:t>
            </a:r>
            <a:r>
              <a:rPr lang="pt-BR" i="1" dirty="0"/>
              <a:t> ['XL' 'L' 'M' 'S' 'XXS' 'XXXL' 'XXL']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26656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36D5-4FE6-4624-BB8A-E32C4D3B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Data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7690D-ADE5-4548-92F7-8E5B39CC6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873" y="1524000"/>
            <a:ext cx="5405690" cy="3748881"/>
          </a:xfrm>
        </p:spPr>
      </p:pic>
    </p:spTree>
    <p:extLst>
      <p:ext uri="{BB962C8B-B14F-4D97-AF65-F5344CB8AC3E}">
        <p14:creationId xmlns:p14="http://schemas.microsoft.com/office/powerpoint/2010/main" val="368541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35CE-B9D7-43BD-9584-78866678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Cleaning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8531-8BF2-4385-ACBD-E711331F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Deleted some rows from dataset having less age values.</a:t>
            </a:r>
          </a:p>
          <a:p>
            <a:r>
              <a:rPr lang="en-US" i="1" dirty="0"/>
              <a:t>Deleted rows having NA values.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73854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BCAD-F61A-4993-901C-F53E1E14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Distribution of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55AD4-6F50-4D60-BE79-F4A7D815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869"/>
            <a:ext cx="4248150" cy="23082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51D8D-490B-40F9-A012-DAD354459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2" y="1342869"/>
            <a:ext cx="4095750" cy="2339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27E7E-677B-4887-A929-65B7BC269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35" y="3682032"/>
            <a:ext cx="4019550" cy="2493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668889-C220-4D94-A04E-5E610D272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902" y="3816350"/>
            <a:ext cx="3981450" cy="23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A9F2-1EAF-4CE2-BEAE-FB543B84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Relationship with Target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599F0-26FD-4117-869D-4C75496C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4499"/>
            <a:ext cx="3829050" cy="2552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8F7BC-4B3C-4AB2-ADED-867BEFBB1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012" y="1393549"/>
            <a:ext cx="3790950" cy="253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41281-6532-4C1F-9860-6B823CDA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444" y="3927199"/>
            <a:ext cx="41433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9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2B0C-19B8-4C30-807F-A0296781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Splitting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8B90-B240-48EB-B3CA-46E3411B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of Training data set: 89328 </a:t>
            </a:r>
          </a:p>
          <a:p>
            <a:r>
              <a:rPr lang="en-US" dirty="0"/>
              <a:t>Count of Testing data set: 29776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15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02B6-75B7-4711-8E82-1B10136D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1.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EE0F-E1A1-4B1D-8C46-44C15575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giving 50% accuracy on test and train data.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US" dirty="0"/>
              <a:t>Mean performance by Logistic Regression is: 49.58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6700A-9C52-4935-992E-C9F1834E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82" y="2478157"/>
            <a:ext cx="4220196" cy="28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1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271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Clothes Size Prediction Using Machine Learning</vt:lpstr>
      <vt:lpstr>Introduction</vt:lpstr>
      <vt:lpstr>Dataset</vt:lpstr>
      <vt:lpstr>Data Summary</vt:lpstr>
      <vt:lpstr>Cleaning data set</vt:lpstr>
      <vt:lpstr>Distribution of variables</vt:lpstr>
      <vt:lpstr>Relationship with Target variable</vt:lpstr>
      <vt:lpstr>Splitting the dataset</vt:lpstr>
      <vt:lpstr>1. Logistic Regression</vt:lpstr>
      <vt:lpstr>2.Decision Tree Classifier</vt:lpstr>
      <vt:lpstr>3. Random Forest Classifier</vt:lpstr>
      <vt:lpstr>Conclusion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Clothes Size Prediction Using Machine Learning</dc:title>
  <dc:creator>Sayali Kambli</dc:creator>
  <cp:lastModifiedBy>Sayali Kambli</cp:lastModifiedBy>
  <cp:revision>39</cp:revision>
  <dcterms:created xsi:type="dcterms:W3CDTF">2021-07-25T09:01:41Z</dcterms:created>
  <dcterms:modified xsi:type="dcterms:W3CDTF">2021-07-25T09:32:51Z</dcterms:modified>
</cp:coreProperties>
</file>