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8" r:id="rId3"/>
    <p:sldId id="262" r:id="rId4"/>
    <p:sldId id="269" r:id="rId5"/>
    <p:sldId id="267" r:id="rId6"/>
    <p:sldId id="263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350"/>
    <a:srgbClr val="A04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A04C-5793-8542-ADE9-3B5CBED2F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E54AE-06DC-F449-86D0-23020A159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326D-575D-384B-A740-B8084486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6F46-73AA-5445-A1A8-485989A9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61B0-0056-6B4C-8BC1-D443BFDE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A185-0FC0-5A47-B76D-2F04AF6A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DAB15-1BAA-AC47-B9FD-28F8CC88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483C-EFF3-764C-BB09-128B015F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6773-CEFC-5D4E-BF67-D8EC9BE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53E3-DA7C-4841-9A0A-8B5CE521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2E010-62BC-834D-AD3E-470358D4E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D418F-A83A-FB48-BA47-236C5FCDB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4C40-10F1-FC4D-AEAE-39FD5AE3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9264-D5E5-E240-8056-E7939B47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3550-59EE-A148-B974-33ABBE86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3E17-7555-674D-9EE4-1979B072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F25D-3DB0-7A46-AB01-1A14F5FC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D742-1E28-4F47-A7D8-2F9E532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F645-ADB7-AA43-848B-ADCC4E82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9C72-DC7F-2C49-85BD-F901B713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78CB-7A64-7543-BEAC-55A0C9C0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2D00-BF31-914D-BA77-1BD45FEA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47ADB-C53B-D142-A451-0F87C601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FCAB-DB0D-DA4D-9E97-ED338F96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83E0-1BD7-B440-940C-F8EB26EF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F4E2-CB08-D545-ABCB-E9977429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71C2-21D0-DF43-A9D3-5F857766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EEB9B-5318-1F40-9FAF-D8379FE7D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80A5B-BEC3-484F-880D-67E4CD3D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61474-C88D-B34B-9B84-8298BAA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6B70-0972-5E48-BD5E-849B532D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2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5DEE-5C56-1549-BE6E-45EF45A4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3406D-BFC2-7B4C-B109-2646BC97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E2292-21B9-7549-981E-787143A3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2D35-DAA2-AF41-B902-A1EAA7F7C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160B8-EEB1-F549-811D-FB0234CAF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516C2-F15C-724D-91CF-A8FB5BE7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76AE2-B267-5A46-BC17-F356213E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75097-3071-614A-9AB5-ED6904DB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74F3-7272-F549-A8AF-4B8BC229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D6658-0F9C-324F-9097-2DDD5EA9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BC88A-984F-EC42-8EA3-AEEE2CD8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B8A40-9554-EF4B-9CD5-C1552A1D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5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B1BB6-BD40-AF41-80F8-C0459E74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22FAA-3744-9B42-870B-2434C3BD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D9C57-0252-1C40-85AA-AE0CA90A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6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C3E1-A7F9-FF49-9633-D40E3A11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A384-A17E-AF4F-ABD4-F63287B5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C5140-DDFA-8348-AAD2-900C1A677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48540-C230-7E41-B227-2BFC2CB5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14F2D-7A35-484B-B14D-28FE9953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7C16F-271D-6B4F-9C27-B41F385B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3EF-F775-3E41-8D52-5652A1B8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E335E-B3E5-F241-AB06-15E4D6D1F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EEE3-8A29-4142-840C-0FAB965F1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2C145-8466-AF42-A05A-873F1E70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C80F2-009B-1849-8159-B96345B0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7BFF5-42A4-C745-8814-69EC4083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7BBE8-1F21-6846-A8AC-F9BA0802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D5B6-05F5-164E-97AE-0D33B17F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F254-11AC-224A-A480-A70D5E1B1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6/4/21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FFFC-6C32-3448-AD81-43CFD404E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B4B1-C232-EB4F-940C-C88D0A737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7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F55E2-8109-B346-A81A-67A818E93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5198168"/>
            <a:ext cx="9859618" cy="642797"/>
          </a:xfrm>
        </p:spPr>
        <p:txBody>
          <a:bodyPr>
            <a:normAutofit/>
          </a:bodyPr>
          <a:lstStyle/>
          <a:p>
            <a:r>
              <a:rPr lang="en-US" sz="3600"/>
              <a:t>Online Quiz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E448E-8BFD-8E46-9019-C134DE3E8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8774" y="5928655"/>
            <a:ext cx="7831559" cy="410689"/>
          </a:xfrm>
        </p:spPr>
        <p:txBody>
          <a:bodyPr>
            <a:normAutofit/>
          </a:bodyPr>
          <a:lstStyle/>
          <a:p>
            <a:r>
              <a:rPr lang="en-US" sz="1600"/>
              <a:t>Presented By :Sayali Kudale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6879FF9-D4DD-AA4D-A718-0CB31D20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38" y="805516"/>
            <a:ext cx="7821123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6A433-C642-1446-9E36-B9E08AC8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 spc="50">
                <a:latin typeface="Avenir Next LT Pro" panose="020B0504020202020204" pitchFamily="34" charset="77"/>
                <a:ea typeface="+mn-ea"/>
                <a:cs typeface="+mn-cs"/>
              </a:rPr>
              <a:t>OVERVIEW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3218E-3161-114C-8C1F-0E60DD69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441" y="1296194"/>
            <a:ext cx="694555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online Quiz portal is a 3-tier web-based application developed using Java, EJB, MySQL, Servlets, and Apache NetBeans IDE.</a:t>
            </a:r>
          </a:p>
          <a:p>
            <a:r>
              <a:rPr lang="en-US" dirty="0"/>
              <a:t>Using this system, students can login and give various programming languages quizzes.  </a:t>
            </a:r>
          </a:p>
          <a:p>
            <a:r>
              <a:rPr lang="en-US" dirty="0"/>
              <a:t>Students can view the results of the previous quizzes.  </a:t>
            </a:r>
          </a:p>
          <a:p>
            <a:r>
              <a:rPr lang="en-US" dirty="0"/>
              <a:t>Admin can login to the portal and manage the quizzes.</a:t>
            </a:r>
          </a:p>
          <a:p>
            <a:r>
              <a:rPr lang="en-US" dirty="0"/>
              <a:t>Admin can create or delete the quizzes.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7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D0487-AD72-BF48-941D-7BF243C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ARCHITECTUTRAL DESIGN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B1973E7-A3E1-F64F-AE0A-5C9DC83E0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10"/>
          <a:stretch/>
        </p:blipFill>
        <p:spPr>
          <a:xfrm>
            <a:off x="4210693" y="1030224"/>
            <a:ext cx="7552746" cy="5160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179881-012A-3949-8DA1-96DF5383DB85}"/>
              </a:ext>
            </a:extLst>
          </p:cNvPr>
          <p:cNvSpPr txBox="1"/>
          <p:nvPr/>
        </p:nvSpPr>
        <p:spPr>
          <a:xfrm>
            <a:off x="5266944" y="79248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41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0487-AD72-BF48-941D-7BF243C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Implemented Architecture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8D4AC75-30FB-E743-8FDC-B197A37CC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31" y="977146"/>
            <a:ext cx="12091734" cy="52901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179881-012A-3949-8DA1-96DF5383DB85}"/>
              </a:ext>
            </a:extLst>
          </p:cNvPr>
          <p:cNvSpPr txBox="1"/>
          <p:nvPr/>
        </p:nvSpPr>
        <p:spPr>
          <a:xfrm>
            <a:off x="5266944" y="79248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994A-0C63-6348-987A-300A3FA7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60914A4-E2FF-8844-A25C-4A6B1869D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143" y="1255261"/>
            <a:ext cx="9329057" cy="4822336"/>
          </a:xfrm>
        </p:spPr>
      </p:pic>
    </p:spTree>
    <p:extLst>
      <p:ext uri="{BB962C8B-B14F-4D97-AF65-F5344CB8AC3E}">
        <p14:creationId xmlns:p14="http://schemas.microsoft.com/office/powerpoint/2010/main" val="313874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D0487-AD72-BF48-941D-7BF243C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408862" cy="3788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Status at the time of presentation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AE26F-3405-014B-B864-6249BCB4738E}"/>
              </a:ext>
            </a:extLst>
          </p:cNvPr>
          <p:cNvSpPr txBox="1"/>
          <p:nvPr/>
        </p:nvSpPr>
        <p:spPr>
          <a:xfrm>
            <a:off x="5218952" y="1584960"/>
            <a:ext cx="6022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Completed features: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Student Login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Admin Login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View available Quizzes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Take quizzes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Evaluate the Result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View Previous quiz Results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r>
              <a:rPr lang="en-US" sz="2400" b="1" dirty="0"/>
              <a:t>To Do 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and delete tests for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database server to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78827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D0487-AD72-BF48-941D-7BF243C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408862" cy="3788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Project Status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AE26F-3405-014B-B864-6249BCB4738E}"/>
              </a:ext>
            </a:extLst>
          </p:cNvPr>
          <p:cNvSpPr txBox="1"/>
          <p:nvPr/>
        </p:nvSpPr>
        <p:spPr>
          <a:xfrm>
            <a:off x="5218952" y="1584960"/>
            <a:ext cx="6022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Completed features: 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Registration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Login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Admin Login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View available Quizzes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Take quizzes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Evaluate the Result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View Previous quiz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questions to the test for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View results of the all the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server to azure service</a:t>
            </a:r>
          </a:p>
        </p:txBody>
      </p:sp>
    </p:spTree>
    <p:extLst>
      <p:ext uri="{BB962C8B-B14F-4D97-AF65-F5344CB8AC3E}">
        <p14:creationId xmlns:p14="http://schemas.microsoft.com/office/powerpoint/2010/main" val="322528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D0487-AD72-BF48-941D-7BF243C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3" name="Graphic 22" descr="Smiling Face with No Fill">
            <a:extLst>
              <a:ext uri="{FF2B5EF4-FFF2-40B4-BE49-F238E27FC236}">
                <a16:creationId xmlns:a16="http://schemas.microsoft.com/office/drawing/2014/main" id="{E2729906-28DF-4ECC-93D8-B426C98E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168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Online Quiz Portal</vt:lpstr>
      <vt:lpstr>OVERVIEW</vt:lpstr>
      <vt:lpstr>ARCHITECTUTRAL DESIGN</vt:lpstr>
      <vt:lpstr>Implemented Architecture</vt:lpstr>
      <vt:lpstr>PowerPoint Presentation</vt:lpstr>
      <vt:lpstr>Project Status at the time of presentation</vt:lpstr>
      <vt:lpstr>Final Project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Reservation</dc:title>
  <dc:creator>Pallavi Sharma8</dc:creator>
  <cp:lastModifiedBy>Microsoft Office User</cp:lastModifiedBy>
  <cp:revision>39</cp:revision>
  <dcterms:created xsi:type="dcterms:W3CDTF">2021-06-03T15:44:52Z</dcterms:created>
  <dcterms:modified xsi:type="dcterms:W3CDTF">2021-06-05T08:31:20Z</dcterms:modified>
</cp:coreProperties>
</file>