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36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4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11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554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4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March 22,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3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467CC-675D-884F-8023-F16A29568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>
            <a:normAutofit/>
          </a:bodyPr>
          <a:lstStyle/>
          <a:p>
            <a:r>
              <a:rPr lang="en-US"/>
              <a:t>Group6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DB388-0EE7-924B-9885-4AFA717F8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Sayali Pathare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alpha val="60000"/>
                  </a:schemeClr>
                </a:solidFill>
              </a:rPr>
              <a:t>Vaibhav Dhoke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1580D-7B1D-2843-9AF4-372990EC2E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3" r="-1" b="-1"/>
          <a:stretch/>
        </p:blipFill>
        <p:spPr>
          <a:xfrm>
            <a:off x="6203952" y="1900593"/>
            <a:ext cx="5437187" cy="3058400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7734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455E-A276-D44D-9DC4-A151CDBF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5801-C40A-7B41-B762-963054111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2113198"/>
            <a:ext cx="11212770" cy="4744801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AWS Automatic Deployment using Terraform Provisioning</a:t>
            </a:r>
          </a:p>
          <a:p>
            <a:pPr lvl="1"/>
            <a:r>
              <a:rPr lang="en-US" dirty="0"/>
              <a:t>AWS instance creation</a:t>
            </a:r>
          </a:p>
          <a:p>
            <a:pPr lvl="1"/>
            <a:r>
              <a:rPr lang="en-US" dirty="0"/>
              <a:t>EIP association</a:t>
            </a:r>
          </a:p>
          <a:p>
            <a:pPr lvl="1"/>
            <a:r>
              <a:rPr lang="en-US" dirty="0"/>
              <a:t>AWS Security group creation</a:t>
            </a:r>
          </a:p>
          <a:p>
            <a:pPr lvl="1"/>
            <a:r>
              <a:rPr lang="en-US" dirty="0"/>
              <a:t>VPC, Subnet, Internet Gateway setup</a:t>
            </a:r>
          </a:p>
          <a:p>
            <a:pPr lvl="1"/>
            <a:r>
              <a:rPr lang="en-US" dirty="0"/>
              <a:t>Route table, Rote table association</a:t>
            </a:r>
          </a:p>
          <a:p>
            <a:pPr lvl="1"/>
            <a:r>
              <a:rPr lang="en-US" dirty="0"/>
              <a:t>Provisioning script</a:t>
            </a:r>
          </a:p>
          <a:p>
            <a:pPr lvl="2"/>
            <a:r>
              <a:rPr lang="en-US" dirty="0"/>
              <a:t>Git cloning of the  Frontend and Backend repository</a:t>
            </a:r>
          </a:p>
          <a:p>
            <a:pPr lvl="2"/>
            <a:r>
              <a:rPr lang="en-US" dirty="0"/>
              <a:t>Installation of all dependencies for React, Nginx, Python, Gunicorn</a:t>
            </a:r>
          </a:p>
          <a:p>
            <a:pPr lvl="2"/>
            <a:r>
              <a:rPr lang="en-US" dirty="0"/>
              <a:t>Run application on production server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89F575-86BB-8249-9580-8AC827504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02650"/>
              </p:ext>
            </p:extLst>
          </p:nvPr>
        </p:nvGraphicFramePr>
        <p:xfrm>
          <a:off x="549538" y="1413367"/>
          <a:ext cx="7494711" cy="146575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98237">
                  <a:extLst>
                    <a:ext uri="{9D8B030D-6E8A-4147-A177-3AD203B41FA5}">
                      <a16:colId xmlns:a16="http://schemas.microsoft.com/office/drawing/2014/main" val="1239286885"/>
                    </a:ext>
                  </a:extLst>
                </a:gridCol>
                <a:gridCol w="2498237">
                  <a:extLst>
                    <a:ext uri="{9D8B030D-6E8A-4147-A177-3AD203B41FA5}">
                      <a16:colId xmlns:a16="http://schemas.microsoft.com/office/drawing/2014/main" val="894085602"/>
                    </a:ext>
                  </a:extLst>
                </a:gridCol>
                <a:gridCol w="2498237">
                  <a:extLst>
                    <a:ext uri="{9D8B030D-6E8A-4147-A177-3AD203B41FA5}">
                      <a16:colId xmlns:a16="http://schemas.microsoft.com/office/drawing/2014/main" val="2032634386"/>
                    </a:ext>
                  </a:extLst>
                </a:gridCol>
              </a:tblGrid>
              <a:tr h="36643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Production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7723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r>
                        <a:rPr lang="en-US" dirty="0"/>
                        <a:t>Frontend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React-JS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656385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r>
                        <a:rPr lang="en-US" dirty="0"/>
                        <a:t>Backend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Gunicorn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802379"/>
                  </a:ext>
                </a:extLst>
              </a:tr>
              <a:tr h="366439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MongoDbAtlas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78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6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5851A-3291-B241-98AE-448448AA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Functionalities: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29291-709A-E841-A3C2-FD49D3CDC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8" y="1439187"/>
            <a:ext cx="11090274" cy="3979625"/>
          </a:xfrm>
        </p:spPr>
        <p:txBody>
          <a:bodyPr/>
          <a:lstStyle/>
          <a:p>
            <a:r>
              <a:rPr lang="en-US" dirty="0"/>
              <a:t>Customer Bus Booking</a:t>
            </a:r>
          </a:p>
          <a:p>
            <a:r>
              <a:rPr lang="en-US" dirty="0"/>
              <a:t>Retrieving Bookings List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Validations: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Username validation email only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Source and Destination City cannot be same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Same booking cannot be done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All fields required for booking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1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9B719-3344-BD4C-A497-884488F7E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/>
              <a:t>Snapshot of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841084-87F3-4D47-AC5D-44B21BA35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57146" y="547688"/>
            <a:ext cx="5310765" cy="2436047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1F54C07-61D4-4BB1-A209-297754AD9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78C56C-3077-4234-BF38-388080D1A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E6009CB-E4A9-4334-904A-8BD104D59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C6B70D-B88E-4EBD-BEA4-6FD2E5FE5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9B02BFF-E00A-48CF-A4A8-6A5C0830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012826"/>
            <a:ext cx="855255" cy="1080000"/>
          </a:xfrm>
          <a:custGeom>
            <a:avLst/>
            <a:gdLst>
              <a:gd name="connsiteX0" fmla="*/ 315255 w 855255"/>
              <a:gd name="connsiteY0" fmla="*/ 0 h 1080000"/>
              <a:gd name="connsiteX1" fmla="*/ 855255 w 855255"/>
              <a:gd name="connsiteY1" fmla="*/ 540000 h 1080000"/>
              <a:gd name="connsiteX2" fmla="*/ 315255 w 855255"/>
              <a:gd name="connsiteY2" fmla="*/ 1080000 h 1080000"/>
              <a:gd name="connsiteX3" fmla="*/ 13336 w 855255"/>
              <a:gd name="connsiteY3" fmla="*/ 987777 h 1080000"/>
              <a:gd name="connsiteX4" fmla="*/ 0 w 855255"/>
              <a:gd name="connsiteY4" fmla="*/ 976774 h 1080000"/>
              <a:gd name="connsiteX5" fmla="*/ 0 w 855255"/>
              <a:gd name="connsiteY5" fmla="*/ 103227 h 1080000"/>
              <a:gd name="connsiteX6" fmla="*/ 13336 w 855255"/>
              <a:gd name="connsiteY6" fmla="*/ 92224 h 1080000"/>
              <a:gd name="connsiteX7" fmla="*/ 315255 w 855255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5255" h="1080000">
                <a:moveTo>
                  <a:pt x="315255" y="0"/>
                </a:moveTo>
                <a:cubicBezTo>
                  <a:pt x="613489" y="0"/>
                  <a:pt x="855255" y="241766"/>
                  <a:pt x="855255" y="540000"/>
                </a:cubicBezTo>
                <a:cubicBezTo>
                  <a:pt x="855255" y="838234"/>
                  <a:pt x="613489" y="1080000"/>
                  <a:pt x="315255" y="1080000"/>
                </a:cubicBezTo>
                <a:cubicBezTo>
                  <a:pt x="203417" y="1080000"/>
                  <a:pt x="99520" y="1046002"/>
                  <a:pt x="13336" y="987777"/>
                </a:cubicBezTo>
                <a:lnTo>
                  <a:pt x="0" y="976774"/>
                </a:lnTo>
                <a:lnTo>
                  <a:pt x="0" y="103227"/>
                </a:lnTo>
                <a:lnTo>
                  <a:pt x="13336" y="92224"/>
                </a:lnTo>
                <a:cubicBezTo>
                  <a:pt x="99520" y="33999"/>
                  <a:pt x="203417" y="0"/>
                  <a:pt x="315255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C3719-9EAA-7A49-AF3E-D133EF649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312" y="3536950"/>
            <a:ext cx="5278599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4511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BC6C-2E76-0047-A9E4-18CF3E6D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6400" dirty="0"/>
              <a:t>Thank you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EBFBB3C-FA07-4A06-A8D8-D690F92A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6000" y="501282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249B701F-27B8-4C98-A109-B302754F1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3952" y="711200"/>
            <a:ext cx="5437187" cy="5437187"/>
          </a:xfrm>
          <a:custGeom>
            <a:avLst/>
            <a:gdLst/>
            <a:ahLst/>
            <a:cxnLst/>
            <a:rect l="l" t="t" r="r" b="b"/>
            <a:pathLst>
              <a:path w="5437187" h="5761037">
                <a:moveTo>
                  <a:pt x="0" y="0"/>
                </a:moveTo>
                <a:lnTo>
                  <a:pt x="5437187" y="0"/>
                </a:lnTo>
                <a:lnTo>
                  <a:pt x="5437187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9069381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Sitka Heading</vt:lpstr>
      <vt:lpstr>Source Sans Pro</vt:lpstr>
      <vt:lpstr>3DFloatVTI</vt:lpstr>
      <vt:lpstr>Group6</vt:lpstr>
      <vt:lpstr>Application Specification</vt:lpstr>
      <vt:lpstr>Key Functionalities:</vt:lpstr>
      <vt:lpstr>Snapshot of the 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Group6</dc:title>
  <dc:creator>Sayali Sambhaji Pathare</dc:creator>
  <cp:lastModifiedBy>Sayali Sambhaji Pathare</cp:lastModifiedBy>
  <cp:revision>4</cp:revision>
  <dcterms:created xsi:type="dcterms:W3CDTF">2021-03-22T12:06:53Z</dcterms:created>
  <dcterms:modified xsi:type="dcterms:W3CDTF">2021-03-22T12:33:37Z</dcterms:modified>
</cp:coreProperties>
</file>