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legacyDiagramTex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7" r:id="rId20"/>
    <p:sldId id="279" r:id="rId21"/>
    <p:sldId id="278" r:id="rId22"/>
    <p:sldId id="280" r:id="rId23"/>
    <p:sldId id="281" r:id="rId24"/>
    <p:sldId id="282" r:id="rId25"/>
    <p:sldId id="285" r:id="rId26"/>
    <p:sldId id="284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06/relationships/legacyDocTextInfo" Target="legacyDocTextInfo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71675-B60E-48FB-BDFB-6A3F676ED3D7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9D7230C-F29D-42D4-A7A3-6698526CA7C7}">
      <dgm:prSet phldrT="[Text]"/>
      <dgm:spPr/>
      <dgm:t>
        <a:bodyPr/>
        <a:lstStyle/>
        <a:p>
          <a:r>
            <a:rPr lang="en-US" dirty="0" smtClean="0"/>
            <a:t>10,000 Rules </a:t>
          </a:r>
          <a:endParaRPr lang="en-US" dirty="0"/>
        </a:p>
      </dgm:t>
    </dgm:pt>
    <dgm:pt modelId="{41C8CA42-95A3-4710-BCCD-1C3A0636F64D}" type="parTrans" cxnId="{29679F19-652C-4AA8-B609-4B6F9ED5D81B}">
      <dgm:prSet/>
      <dgm:spPr/>
      <dgm:t>
        <a:bodyPr/>
        <a:lstStyle/>
        <a:p>
          <a:endParaRPr lang="en-US"/>
        </a:p>
      </dgm:t>
    </dgm:pt>
    <dgm:pt modelId="{ECC43B5B-AD30-403F-A616-DE1E30C1B8A3}" type="sibTrans" cxnId="{29679F19-652C-4AA8-B609-4B6F9ED5D81B}">
      <dgm:prSet/>
      <dgm:spPr/>
      <dgm:t>
        <a:bodyPr/>
        <a:lstStyle/>
        <a:p>
          <a:endParaRPr lang="en-US"/>
        </a:p>
      </dgm:t>
    </dgm:pt>
    <dgm:pt modelId="{1A4A648A-17E0-4E8D-93F8-C3F0EDB04EE2}">
      <dgm:prSet phldrT="[Text]"/>
      <dgm:spPr/>
      <dgm:t>
        <a:bodyPr/>
        <a:lstStyle/>
        <a:p>
          <a:r>
            <a:rPr lang="en-US" dirty="0" smtClean="0"/>
            <a:t>1,000 Rules</a:t>
          </a:r>
          <a:endParaRPr lang="en-US" dirty="0"/>
        </a:p>
      </dgm:t>
    </dgm:pt>
    <dgm:pt modelId="{19249DDE-C7AD-42DB-B916-714661118595}" type="parTrans" cxnId="{10D0FEFA-D5E3-4ADA-947C-98B9EDE47FC0}">
      <dgm:prSet/>
      <dgm:spPr/>
      <dgm:t>
        <a:bodyPr/>
        <a:lstStyle/>
        <a:p>
          <a:endParaRPr lang="en-US"/>
        </a:p>
      </dgm:t>
    </dgm:pt>
    <dgm:pt modelId="{9F4306DF-9F6F-403C-8E85-9F4177E0AECA}" type="sibTrans" cxnId="{10D0FEFA-D5E3-4ADA-947C-98B9EDE47FC0}">
      <dgm:prSet/>
      <dgm:spPr/>
      <dgm:t>
        <a:bodyPr/>
        <a:lstStyle/>
        <a:p>
          <a:endParaRPr lang="en-US"/>
        </a:p>
      </dgm:t>
    </dgm:pt>
    <dgm:pt modelId="{88721A1A-26DB-4313-A494-A090D1DCBBDA}">
      <dgm:prSet phldrT="[Text]"/>
      <dgm:spPr/>
      <dgm:t>
        <a:bodyPr/>
        <a:lstStyle/>
        <a:p>
          <a:r>
            <a:rPr lang="en-US" dirty="0" smtClean="0"/>
            <a:t>1,00 Rules </a:t>
          </a:r>
          <a:endParaRPr lang="en-US" dirty="0"/>
        </a:p>
      </dgm:t>
    </dgm:pt>
    <dgm:pt modelId="{E465AC55-CCF5-4987-9B7D-6BD4A3E94BD0}" type="parTrans" cxnId="{EAAE8A78-9EE6-4DB4-BDFC-847F5FCA86B5}">
      <dgm:prSet/>
      <dgm:spPr/>
      <dgm:t>
        <a:bodyPr/>
        <a:lstStyle/>
        <a:p>
          <a:endParaRPr lang="en-US"/>
        </a:p>
      </dgm:t>
    </dgm:pt>
    <dgm:pt modelId="{25A138CB-2AF6-4E3F-9B8B-DCB045B8C9CB}" type="sibTrans" cxnId="{EAAE8A78-9EE6-4DB4-BDFC-847F5FCA86B5}">
      <dgm:prSet/>
      <dgm:spPr/>
      <dgm:t>
        <a:bodyPr/>
        <a:lstStyle/>
        <a:p>
          <a:endParaRPr lang="en-US"/>
        </a:p>
      </dgm:t>
    </dgm:pt>
    <dgm:pt modelId="{B7A0E6D9-2081-4BF5-9161-401AA5E3542D}" type="pres">
      <dgm:prSet presAssocID="{A7771675-B60E-48FB-BDFB-6A3F676ED3D7}" presName="Name0" presStyleCnt="0">
        <dgm:presLayoutVars>
          <dgm:dir/>
          <dgm:animLvl val="lvl"/>
          <dgm:resizeHandles val="exact"/>
        </dgm:presLayoutVars>
      </dgm:prSet>
      <dgm:spPr/>
    </dgm:pt>
    <dgm:pt modelId="{43EAB891-8355-4874-A9F1-2700CD583ADA}" type="pres">
      <dgm:prSet presAssocID="{89D7230C-F29D-42D4-A7A3-6698526CA7C7}" presName="Name8" presStyleCnt="0"/>
      <dgm:spPr/>
    </dgm:pt>
    <dgm:pt modelId="{DD9E73B5-ACE0-4893-99B6-14CB90DD528A}" type="pres">
      <dgm:prSet presAssocID="{89D7230C-F29D-42D4-A7A3-6698526CA7C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D9782-573D-4ABC-A34B-91EABE5FDC2F}" type="pres">
      <dgm:prSet presAssocID="{89D7230C-F29D-42D4-A7A3-6698526CA7C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3B6D0-101F-400E-AB9B-D7E8EB48DF24}" type="pres">
      <dgm:prSet presAssocID="{1A4A648A-17E0-4E8D-93F8-C3F0EDB04EE2}" presName="Name8" presStyleCnt="0"/>
      <dgm:spPr/>
    </dgm:pt>
    <dgm:pt modelId="{756D16B2-BB8B-4196-BF18-0537CEBB3AAB}" type="pres">
      <dgm:prSet presAssocID="{1A4A648A-17E0-4E8D-93F8-C3F0EDB04EE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2E447-36A5-4BE9-8980-5C4B88C2B917}" type="pres">
      <dgm:prSet presAssocID="{1A4A648A-17E0-4E8D-93F8-C3F0EDB04E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A4D24-4299-4553-B124-6C85597F3A17}" type="pres">
      <dgm:prSet presAssocID="{88721A1A-26DB-4313-A494-A090D1DCBBDA}" presName="Name8" presStyleCnt="0"/>
      <dgm:spPr/>
    </dgm:pt>
    <dgm:pt modelId="{05E9848A-5563-4B9D-B41A-903176E18BF7}" type="pres">
      <dgm:prSet presAssocID="{88721A1A-26DB-4313-A494-A090D1DCBBD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72231-9BCA-4A23-AC69-FC237FEBC182}" type="pres">
      <dgm:prSet presAssocID="{88721A1A-26DB-4313-A494-A090D1DCBBD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25494B-8858-4CF2-9AAD-1A05131E725C}" type="presOf" srcId="{A7771675-B60E-48FB-BDFB-6A3F676ED3D7}" destId="{B7A0E6D9-2081-4BF5-9161-401AA5E3542D}" srcOrd="0" destOrd="0" presId="urn:microsoft.com/office/officeart/2005/8/layout/pyramid3"/>
    <dgm:cxn modelId="{EAAE8A78-9EE6-4DB4-BDFC-847F5FCA86B5}" srcId="{A7771675-B60E-48FB-BDFB-6A3F676ED3D7}" destId="{88721A1A-26DB-4313-A494-A090D1DCBBDA}" srcOrd="2" destOrd="0" parTransId="{E465AC55-CCF5-4987-9B7D-6BD4A3E94BD0}" sibTransId="{25A138CB-2AF6-4E3F-9B8B-DCB045B8C9CB}"/>
    <dgm:cxn modelId="{10D0FEFA-D5E3-4ADA-947C-98B9EDE47FC0}" srcId="{A7771675-B60E-48FB-BDFB-6A3F676ED3D7}" destId="{1A4A648A-17E0-4E8D-93F8-C3F0EDB04EE2}" srcOrd="1" destOrd="0" parTransId="{19249DDE-C7AD-42DB-B916-714661118595}" sibTransId="{9F4306DF-9F6F-403C-8E85-9F4177E0AECA}"/>
    <dgm:cxn modelId="{29679F19-652C-4AA8-B609-4B6F9ED5D81B}" srcId="{A7771675-B60E-48FB-BDFB-6A3F676ED3D7}" destId="{89D7230C-F29D-42D4-A7A3-6698526CA7C7}" srcOrd="0" destOrd="0" parTransId="{41C8CA42-95A3-4710-BCCD-1C3A0636F64D}" sibTransId="{ECC43B5B-AD30-403F-A616-DE1E30C1B8A3}"/>
    <dgm:cxn modelId="{12F7F17A-9C5C-4B73-9CFA-4F9EF9156941}" type="presOf" srcId="{1A4A648A-17E0-4E8D-93F8-C3F0EDB04EE2}" destId="{D122E447-36A5-4BE9-8980-5C4B88C2B917}" srcOrd="1" destOrd="0" presId="urn:microsoft.com/office/officeart/2005/8/layout/pyramid3"/>
    <dgm:cxn modelId="{E24A1737-0374-4C35-A1E5-53C9C6F7BCB9}" type="presOf" srcId="{88721A1A-26DB-4313-A494-A090D1DCBBDA}" destId="{05E9848A-5563-4B9D-B41A-903176E18BF7}" srcOrd="0" destOrd="0" presId="urn:microsoft.com/office/officeart/2005/8/layout/pyramid3"/>
    <dgm:cxn modelId="{406497B3-6F73-4A41-A32B-ECD8A75B153F}" type="presOf" srcId="{89D7230C-F29D-42D4-A7A3-6698526CA7C7}" destId="{D5AD9782-573D-4ABC-A34B-91EABE5FDC2F}" srcOrd="1" destOrd="0" presId="urn:microsoft.com/office/officeart/2005/8/layout/pyramid3"/>
    <dgm:cxn modelId="{44AE1ECF-E6C7-4513-A48F-A753A629CB12}" type="presOf" srcId="{88721A1A-26DB-4313-A494-A090D1DCBBDA}" destId="{80D72231-9BCA-4A23-AC69-FC237FEBC182}" srcOrd="1" destOrd="0" presId="urn:microsoft.com/office/officeart/2005/8/layout/pyramid3"/>
    <dgm:cxn modelId="{18B23617-16D2-4542-A3C0-F0B54C7B986B}" type="presOf" srcId="{1A4A648A-17E0-4E8D-93F8-C3F0EDB04EE2}" destId="{756D16B2-BB8B-4196-BF18-0537CEBB3AAB}" srcOrd="0" destOrd="0" presId="urn:microsoft.com/office/officeart/2005/8/layout/pyramid3"/>
    <dgm:cxn modelId="{71B4442C-FEFE-41CC-AC13-8F7C138AF73A}" type="presOf" srcId="{89D7230C-F29D-42D4-A7A3-6698526CA7C7}" destId="{DD9E73B5-ACE0-4893-99B6-14CB90DD528A}" srcOrd="0" destOrd="0" presId="urn:microsoft.com/office/officeart/2005/8/layout/pyramid3"/>
    <dgm:cxn modelId="{CAA500D8-EA8F-4A27-A7F9-EABEC9FE258B}" type="presParOf" srcId="{B7A0E6D9-2081-4BF5-9161-401AA5E3542D}" destId="{43EAB891-8355-4874-A9F1-2700CD583ADA}" srcOrd="0" destOrd="0" presId="urn:microsoft.com/office/officeart/2005/8/layout/pyramid3"/>
    <dgm:cxn modelId="{CF969EEB-2BF0-45B6-9F72-88BE20A79570}" type="presParOf" srcId="{43EAB891-8355-4874-A9F1-2700CD583ADA}" destId="{DD9E73B5-ACE0-4893-99B6-14CB90DD528A}" srcOrd="0" destOrd="0" presId="urn:microsoft.com/office/officeart/2005/8/layout/pyramid3"/>
    <dgm:cxn modelId="{45FF939A-2B25-4AA0-8ED8-6BDF79BDFB4F}" type="presParOf" srcId="{43EAB891-8355-4874-A9F1-2700CD583ADA}" destId="{D5AD9782-573D-4ABC-A34B-91EABE5FDC2F}" srcOrd="1" destOrd="0" presId="urn:microsoft.com/office/officeart/2005/8/layout/pyramid3"/>
    <dgm:cxn modelId="{34C6D421-0ADE-4737-8B6D-9E5DE59C27ED}" type="presParOf" srcId="{B7A0E6D9-2081-4BF5-9161-401AA5E3542D}" destId="{B013B6D0-101F-400E-AB9B-D7E8EB48DF24}" srcOrd="1" destOrd="0" presId="urn:microsoft.com/office/officeart/2005/8/layout/pyramid3"/>
    <dgm:cxn modelId="{D03DA84F-88EE-4674-8749-8C8137C5E8CB}" type="presParOf" srcId="{B013B6D0-101F-400E-AB9B-D7E8EB48DF24}" destId="{756D16B2-BB8B-4196-BF18-0537CEBB3AAB}" srcOrd="0" destOrd="0" presId="urn:microsoft.com/office/officeart/2005/8/layout/pyramid3"/>
    <dgm:cxn modelId="{BCCC90AE-0086-46A4-8921-19D82CE465E5}" type="presParOf" srcId="{B013B6D0-101F-400E-AB9B-D7E8EB48DF24}" destId="{D122E447-36A5-4BE9-8980-5C4B88C2B917}" srcOrd="1" destOrd="0" presId="urn:microsoft.com/office/officeart/2005/8/layout/pyramid3"/>
    <dgm:cxn modelId="{50F5E191-611D-42F3-BB86-B30B4EA46375}" type="presParOf" srcId="{B7A0E6D9-2081-4BF5-9161-401AA5E3542D}" destId="{DDDA4D24-4299-4553-B124-6C85597F3A17}" srcOrd="2" destOrd="0" presId="urn:microsoft.com/office/officeart/2005/8/layout/pyramid3"/>
    <dgm:cxn modelId="{63E9D62D-58F5-40AE-AAA8-7DC6D58E7724}" type="presParOf" srcId="{DDDA4D24-4299-4553-B124-6C85597F3A17}" destId="{05E9848A-5563-4B9D-B41A-903176E18BF7}" srcOrd="0" destOrd="0" presId="urn:microsoft.com/office/officeart/2005/8/layout/pyramid3"/>
    <dgm:cxn modelId="{74DA95BF-D364-4FA0-BE9C-2AE0C6584221}" type="presParOf" srcId="{DDDA4D24-4299-4553-B124-6C85597F3A17}" destId="{80D72231-9BCA-4A23-AC69-FC237FEBC18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BFAC9-3DF3-4B05-ADB5-EDD2E1CD42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37CF-D7B4-4A60-8781-2091062A6AD1}">
      <dgm:prSet phldrT="[Text]" custT="1"/>
      <dgm:spPr/>
      <dgm:t>
        <a:bodyPr/>
        <a:lstStyle/>
        <a:p>
          <a:r>
            <a:rPr lang="en-US" sz="1500" b="1" dirty="0" smtClean="0"/>
            <a:t>Pruning Process</a:t>
          </a:r>
          <a:endParaRPr lang="en-US" sz="1500" b="1" dirty="0"/>
        </a:p>
      </dgm:t>
    </dgm:pt>
    <dgm:pt modelId="{25A2CBAD-B4A5-4EB6-89EA-75D988E4F2A9}" type="parTrans" cxnId="{C4F8759F-B0C5-4E63-BADF-7752C6FE0E7E}">
      <dgm:prSet/>
      <dgm:spPr/>
      <dgm:t>
        <a:bodyPr/>
        <a:lstStyle/>
        <a:p>
          <a:endParaRPr lang="en-US"/>
        </a:p>
      </dgm:t>
    </dgm:pt>
    <dgm:pt modelId="{C066ABC5-CCED-4DB7-8063-F7E27D90F31B}" type="sibTrans" cxnId="{C4F8759F-B0C5-4E63-BADF-7752C6FE0E7E}">
      <dgm:prSet/>
      <dgm:spPr/>
      <dgm:t>
        <a:bodyPr/>
        <a:lstStyle/>
        <a:p>
          <a:endParaRPr lang="en-US"/>
        </a:p>
      </dgm:t>
    </dgm:pt>
    <dgm:pt modelId="{9A3D398A-0BC1-4794-A1B9-FE3B127EC368}">
      <dgm:prSet phldrT="[Text]"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DEE0C5A5-110C-4248-9C6A-931FF2AC7171}" type="parTrans" cxnId="{41D1E121-CA79-47B4-B8A0-011EB8B50514}">
      <dgm:prSet/>
      <dgm:spPr/>
      <dgm:t>
        <a:bodyPr/>
        <a:lstStyle/>
        <a:p>
          <a:endParaRPr lang="en-US"/>
        </a:p>
      </dgm:t>
    </dgm:pt>
    <dgm:pt modelId="{B52BF4B3-521D-4132-8DBA-0BAB8703C108}" type="sibTrans" cxnId="{41D1E121-CA79-47B4-B8A0-011EB8B50514}">
      <dgm:prSet/>
      <dgm:spPr/>
      <dgm:t>
        <a:bodyPr/>
        <a:lstStyle/>
        <a:p>
          <a:endParaRPr lang="en-US"/>
        </a:p>
      </dgm:t>
    </dgm:pt>
    <dgm:pt modelId="{24E1CAF8-672A-400E-A890-F73AAE9F62E5}">
      <dgm:prSet phldrT="[Text]"/>
      <dgm:spPr/>
      <dgm:t>
        <a:bodyPr/>
        <a:lstStyle/>
        <a:p>
          <a:r>
            <a:rPr lang="en-US" dirty="0" smtClean="0"/>
            <a:t>Confidence</a:t>
          </a:r>
          <a:endParaRPr lang="en-US" dirty="0"/>
        </a:p>
      </dgm:t>
    </dgm:pt>
    <dgm:pt modelId="{A4A78667-B8E5-4C14-A504-295895D75850}" type="parTrans" cxnId="{4906934D-2618-472F-B9F3-0676A1AEA36C}">
      <dgm:prSet/>
      <dgm:spPr/>
      <dgm:t>
        <a:bodyPr/>
        <a:lstStyle/>
        <a:p>
          <a:endParaRPr lang="en-US"/>
        </a:p>
      </dgm:t>
    </dgm:pt>
    <dgm:pt modelId="{004357BD-B621-44A6-B008-7C8302BA8701}" type="sibTrans" cxnId="{4906934D-2618-472F-B9F3-0676A1AEA36C}">
      <dgm:prSet/>
      <dgm:spPr/>
      <dgm:t>
        <a:bodyPr/>
        <a:lstStyle/>
        <a:p>
          <a:endParaRPr lang="en-US"/>
        </a:p>
      </dgm:t>
    </dgm:pt>
    <dgm:pt modelId="{4F56E589-662E-40E1-9F96-0135700BA0A0}">
      <dgm:prSet phldrT="[Text]"/>
      <dgm:spPr/>
      <dgm:t>
        <a:bodyPr/>
        <a:lstStyle/>
        <a:p>
          <a:r>
            <a:rPr lang="en-US" dirty="0" err="1" smtClean="0"/>
            <a:t>IruleA</a:t>
          </a:r>
          <a:endParaRPr lang="en-US" dirty="0"/>
        </a:p>
      </dgm:t>
    </dgm:pt>
    <dgm:pt modelId="{72C55A47-8B48-458D-90F0-82910C07D910}" type="parTrans" cxnId="{E46A9F4C-1FAF-447C-BBED-F439E8688CEE}">
      <dgm:prSet/>
      <dgm:spPr/>
      <dgm:t>
        <a:bodyPr/>
        <a:lstStyle/>
        <a:p>
          <a:endParaRPr lang="en-US"/>
        </a:p>
      </dgm:t>
    </dgm:pt>
    <dgm:pt modelId="{D60217D0-C939-4BD5-8DEC-DF4FC2A1DA19}" type="sibTrans" cxnId="{E46A9F4C-1FAF-447C-BBED-F439E8688CEE}">
      <dgm:prSet/>
      <dgm:spPr/>
      <dgm:t>
        <a:bodyPr/>
        <a:lstStyle/>
        <a:p>
          <a:endParaRPr lang="en-US"/>
        </a:p>
      </dgm:t>
    </dgm:pt>
    <dgm:pt modelId="{E3E8B727-6B8C-4A52-B7F4-A7B1C06E9ECC}">
      <dgm:prSet phldrT="[Text]"/>
      <dgm:spPr/>
      <dgm:t>
        <a:bodyPr/>
        <a:lstStyle/>
        <a:p>
          <a:r>
            <a:rPr lang="en-US" dirty="0" smtClean="0"/>
            <a:t>Lift</a:t>
          </a:r>
          <a:endParaRPr lang="en-US" dirty="0"/>
        </a:p>
      </dgm:t>
    </dgm:pt>
    <dgm:pt modelId="{6A4BE3CC-89AD-48F4-BCCE-459655C83CB6}" type="parTrans" cxnId="{9560AAA3-4166-40CA-B43D-2C65ADBBB7E2}">
      <dgm:prSet/>
      <dgm:spPr/>
      <dgm:t>
        <a:bodyPr/>
        <a:lstStyle/>
        <a:p>
          <a:endParaRPr lang="en-US"/>
        </a:p>
      </dgm:t>
    </dgm:pt>
    <dgm:pt modelId="{306CCE92-B541-487E-9710-5D4D0E56DE10}" type="sibTrans" cxnId="{9560AAA3-4166-40CA-B43D-2C65ADBBB7E2}">
      <dgm:prSet/>
      <dgm:spPr/>
      <dgm:t>
        <a:bodyPr/>
        <a:lstStyle/>
        <a:p>
          <a:endParaRPr lang="en-US"/>
        </a:p>
      </dgm:t>
    </dgm:pt>
    <dgm:pt modelId="{DB55A8DB-235C-4098-A920-5F7C5F9F2026}">
      <dgm:prSet phldrT="[Text]"/>
      <dgm:spPr/>
      <dgm:t>
        <a:bodyPr/>
        <a:lstStyle/>
        <a:p>
          <a:r>
            <a:rPr lang="en-US" dirty="0" err="1" smtClean="0"/>
            <a:t>Irule</a:t>
          </a:r>
          <a:endParaRPr lang="en-US" dirty="0"/>
        </a:p>
      </dgm:t>
    </dgm:pt>
    <dgm:pt modelId="{7F75F18A-C485-4E2B-A7FC-4C541C4C80D7}" type="parTrans" cxnId="{1311F06A-8B60-40DB-B644-4D10D02157E8}">
      <dgm:prSet/>
      <dgm:spPr/>
      <dgm:t>
        <a:bodyPr/>
        <a:lstStyle/>
        <a:p>
          <a:endParaRPr lang="en-US"/>
        </a:p>
      </dgm:t>
    </dgm:pt>
    <dgm:pt modelId="{046FC3B1-3F7B-4618-BD0E-C6C789AE49AA}" type="sibTrans" cxnId="{1311F06A-8B60-40DB-B644-4D10D02157E8}">
      <dgm:prSet/>
      <dgm:spPr/>
      <dgm:t>
        <a:bodyPr/>
        <a:lstStyle/>
        <a:p>
          <a:endParaRPr lang="en-US"/>
        </a:p>
      </dgm:t>
    </dgm:pt>
    <dgm:pt modelId="{06F1F0B9-B4CB-4233-999D-6ABB7F7F9D87}">
      <dgm:prSet phldrT="[Text]"/>
      <dgm:spPr/>
      <dgm:t>
        <a:bodyPr/>
        <a:lstStyle/>
        <a:p>
          <a:r>
            <a:rPr lang="en-US" dirty="0" err="1" smtClean="0"/>
            <a:t>IruleB</a:t>
          </a:r>
          <a:endParaRPr lang="en-US" dirty="0"/>
        </a:p>
      </dgm:t>
    </dgm:pt>
    <dgm:pt modelId="{5B408D70-7CCE-4D0F-B534-9D648E8E21D7}" type="parTrans" cxnId="{AB5964A0-553C-412F-B5C2-B214158E8272}">
      <dgm:prSet/>
      <dgm:spPr/>
      <dgm:t>
        <a:bodyPr/>
        <a:lstStyle/>
        <a:p>
          <a:endParaRPr lang="en-US"/>
        </a:p>
      </dgm:t>
    </dgm:pt>
    <dgm:pt modelId="{3E5B42F9-0E8F-4AB7-9242-44390B7709D7}" type="sibTrans" cxnId="{AB5964A0-553C-412F-B5C2-B214158E8272}">
      <dgm:prSet/>
      <dgm:spPr/>
      <dgm:t>
        <a:bodyPr/>
        <a:lstStyle/>
        <a:p>
          <a:endParaRPr lang="en-US"/>
        </a:p>
      </dgm:t>
    </dgm:pt>
    <dgm:pt modelId="{1229D3CE-DB21-4865-BCE8-B412C29F247E}">
      <dgm:prSet/>
      <dgm:spPr/>
      <dgm:t>
        <a:bodyPr/>
        <a:lstStyle/>
        <a:p>
          <a:r>
            <a:rPr lang="en-US" dirty="0" err="1" smtClean="0"/>
            <a:t>LiftA</a:t>
          </a:r>
          <a:endParaRPr lang="en-US" dirty="0"/>
        </a:p>
      </dgm:t>
    </dgm:pt>
    <dgm:pt modelId="{C2F775F6-EBA2-4524-9C4A-94F0AF12C074}" type="parTrans" cxnId="{EE0D1BE6-A54C-4D99-91B0-305E6D908761}">
      <dgm:prSet/>
      <dgm:spPr/>
      <dgm:t>
        <a:bodyPr/>
        <a:lstStyle/>
        <a:p>
          <a:endParaRPr lang="en-US"/>
        </a:p>
      </dgm:t>
    </dgm:pt>
    <dgm:pt modelId="{9381EB21-E06F-402D-8C14-74C5B23339DD}" type="sibTrans" cxnId="{EE0D1BE6-A54C-4D99-91B0-305E6D908761}">
      <dgm:prSet/>
      <dgm:spPr/>
      <dgm:t>
        <a:bodyPr/>
        <a:lstStyle/>
        <a:p>
          <a:endParaRPr lang="en-US"/>
        </a:p>
      </dgm:t>
    </dgm:pt>
    <dgm:pt modelId="{9BF97F15-3C0D-4D02-875B-F23C5A7F90C4}">
      <dgm:prSet/>
      <dgm:spPr/>
      <dgm:t>
        <a:bodyPr/>
        <a:lstStyle/>
        <a:p>
          <a:r>
            <a:rPr lang="en-US" dirty="0" err="1" smtClean="0"/>
            <a:t>LiftB</a:t>
          </a:r>
          <a:endParaRPr lang="en-US" dirty="0"/>
        </a:p>
      </dgm:t>
    </dgm:pt>
    <dgm:pt modelId="{30947157-C29D-47BC-9A37-8F1DA781FDB8}" type="parTrans" cxnId="{DED95DE1-648B-42F9-BDA6-F04EE798980A}">
      <dgm:prSet/>
      <dgm:spPr/>
      <dgm:t>
        <a:bodyPr/>
        <a:lstStyle/>
        <a:p>
          <a:endParaRPr lang="en-US"/>
        </a:p>
      </dgm:t>
    </dgm:pt>
    <dgm:pt modelId="{73311A0E-CDE0-4B4C-AE1C-A717FFDC95C4}" type="sibTrans" cxnId="{DED95DE1-648B-42F9-BDA6-F04EE798980A}">
      <dgm:prSet/>
      <dgm:spPr/>
      <dgm:t>
        <a:bodyPr/>
        <a:lstStyle/>
        <a:p>
          <a:endParaRPr lang="en-US"/>
        </a:p>
      </dgm:t>
    </dgm:pt>
    <dgm:pt modelId="{76789864-57CF-462E-ABD7-55984E47A86B}" type="pres">
      <dgm:prSet presAssocID="{AB9BFAC9-3DF3-4B05-ADB5-EDD2E1CD42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AE45D3-8BC8-4FB4-BC74-4056F5957B5A}" type="pres">
      <dgm:prSet presAssocID="{C66537CF-D7B4-4A60-8781-2091062A6AD1}" presName="hierRoot1" presStyleCnt="0"/>
      <dgm:spPr/>
    </dgm:pt>
    <dgm:pt modelId="{FECB747A-2155-49B8-9FC2-39269652A287}" type="pres">
      <dgm:prSet presAssocID="{C66537CF-D7B4-4A60-8781-2091062A6AD1}" presName="composite" presStyleCnt="0"/>
      <dgm:spPr/>
    </dgm:pt>
    <dgm:pt modelId="{DF01F0F6-DA37-4C0A-837F-992CF3FBCB0E}" type="pres">
      <dgm:prSet presAssocID="{C66537CF-D7B4-4A60-8781-2091062A6AD1}" presName="background" presStyleLbl="node0" presStyleIdx="0" presStyleCnt="1"/>
      <dgm:spPr/>
    </dgm:pt>
    <dgm:pt modelId="{CD2DDC51-514D-460E-B343-65B8D926E1DC}" type="pres">
      <dgm:prSet presAssocID="{C66537CF-D7B4-4A60-8781-2091062A6AD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5C9CD-45BC-45F9-81A6-E13A8A40ABAC}" type="pres">
      <dgm:prSet presAssocID="{C66537CF-D7B4-4A60-8781-2091062A6AD1}" presName="hierChild2" presStyleCnt="0"/>
      <dgm:spPr/>
    </dgm:pt>
    <dgm:pt modelId="{791CDB70-7D52-43F2-BE3B-AEBE5C93AC15}" type="pres">
      <dgm:prSet presAssocID="{DEE0C5A5-110C-4248-9C6A-931FF2AC717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D5720FEF-C4DA-4BE8-86CF-5A7EE638422A}" type="pres">
      <dgm:prSet presAssocID="{9A3D398A-0BC1-4794-A1B9-FE3B127EC368}" presName="hierRoot2" presStyleCnt="0"/>
      <dgm:spPr/>
    </dgm:pt>
    <dgm:pt modelId="{2430668B-276B-4F3F-88B0-6811C1E61D2D}" type="pres">
      <dgm:prSet presAssocID="{9A3D398A-0BC1-4794-A1B9-FE3B127EC368}" presName="composite2" presStyleCnt="0"/>
      <dgm:spPr/>
    </dgm:pt>
    <dgm:pt modelId="{49E4E06B-EC00-4BE7-90C3-4B39FD3CE82E}" type="pres">
      <dgm:prSet presAssocID="{9A3D398A-0BC1-4794-A1B9-FE3B127EC368}" presName="background2" presStyleLbl="node2" presStyleIdx="0" presStyleCnt="4"/>
      <dgm:spPr/>
    </dgm:pt>
    <dgm:pt modelId="{937C435F-DF02-40B2-85BF-C86177E9F2BB}" type="pres">
      <dgm:prSet presAssocID="{9A3D398A-0BC1-4794-A1B9-FE3B127EC3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30280-C8FF-467A-AA7E-E9092C71EB3C}" type="pres">
      <dgm:prSet presAssocID="{9A3D398A-0BC1-4794-A1B9-FE3B127EC368}" presName="hierChild3" presStyleCnt="0"/>
      <dgm:spPr/>
    </dgm:pt>
    <dgm:pt modelId="{EF3D0267-45E3-400B-BE82-F9253CF70C0F}" type="pres">
      <dgm:prSet presAssocID="{A4A78667-B8E5-4C14-A504-295895D75850}" presName="Name10" presStyleLbl="parChTrans1D2" presStyleIdx="1" presStyleCnt="4"/>
      <dgm:spPr/>
      <dgm:t>
        <a:bodyPr/>
        <a:lstStyle/>
        <a:p>
          <a:endParaRPr lang="en-US"/>
        </a:p>
      </dgm:t>
    </dgm:pt>
    <dgm:pt modelId="{38F1F9CC-97EB-452D-9C44-E053ED3061FF}" type="pres">
      <dgm:prSet presAssocID="{24E1CAF8-672A-400E-A890-F73AAE9F62E5}" presName="hierRoot2" presStyleCnt="0"/>
      <dgm:spPr/>
    </dgm:pt>
    <dgm:pt modelId="{EBAFB346-8738-4D23-97AD-1B2A16263F02}" type="pres">
      <dgm:prSet presAssocID="{24E1CAF8-672A-400E-A890-F73AAE9F62E5}" presName="composite2" presStyleCnt="0"/>
      <dgm:spPr/>
    </dgm:pt>
    <dgm:pt modelId="{78294BB3-9758-4047-B272-977F2511F13E}" type="pres">
      <dgm:prSet presAssocID="{24E1CAF8-672A-400E-A890-F73AAE9F62E5}" presName="background2" presStyleLbl="node2" presStyleIdx="1" presStyleCnt="4"/>
      <dgm:spPr/>
    </dgm:pt>
    <dgm:pt modelId="{8AB487FE-F320-4D01-8693-1C2A3E0B0827}" type="pres">
      <dgm:prSet presAssocID="{24E1CAF8-672A-400E-A890-F73AAE9F62E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957CA-0749-4E19-B205-495F2E3E226F}" type="pres">
      <dgm:prSet presAssocID="{24E1CAF8-672A-400E-A890-F73AAE9F62E5}" presName="hierChild3" presStyleCnt="0"/>
      <dgm:spPr/>
    </dgm:pt>
    <dgm:pt modelId="{6B16CF2D-EB28-49F2-9525-05E1D849EC71}" type="pres">
      <dgm:prSet presAssocID="{6A4BE3CC-89AD-48F4-BCCE-459655C83CB6}" presName="Name10" presStyleLbl="parChTrans1D2" presStyleIdx="2" presStyleCnt="4"/>
      <dgm:spPr/>
      <dgm:t>
        <a:bodyPr/>
        <a:lstStyle/>
        <a:p>
          <a:endParaRPr lang="en-US"/>
        </a:p>
      </dgm:t>
    </dgm:pt>
    <dgm:pt modelId="{FDA55799-5370-4401-82DF-1E82F721B8E9}" type="pres">
      <dgm:prSet presAssocID="{E3E8B727-6B8C-4A52-B7F4-A7B1C06E9ECC}" presName="hierRoot2" presStyleCnt="0"/>
      <dgm:spPr/>
    </dgm:pt>
    <dgm:pt modelId="{A311F369-D2AC-4314-853C-4B84B1812B19}" type="pres">
      <dgm:prSet presAssocID="{E3E8B727-6B8C-4A52-B7F4-A7B1C06E9ECC}" presName="composite2" presStyleCnt="0"/>
      <dgm:spPr/>
    </dgm:pt>
    <dgm:pt modelId="{5E7D9786-FB15-464E-BEB9-D5BEB98758C8}" type="pres">
      <dgm:prSet presAssocID="{E3E8B727-6B8C-4A52-B7F4-A7B1C06E9ECC}" presName="background2" presStyleLbl="node2" presStyleIdx="2" presStyleCnt="4"/>
      <dgm:spPr/>
    </dgm:pt>
    <dgm:pt modelId="{F2CFEA56-EBD9-4F32-A2CC-DB1779499EBD}" type="pres">
      <dgm:prSet presAssocID="{E3E8B727-6B8C-4A52-B7F4-A7B1C06E9ECC}" presName="text2" presStyleLbl="fgAcc2" presStyleIdx="2" presStyleCnt="4" custLinFactNeighborX="408" custLinFactNeighborY="-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25796E-46F9-4130-B0FC-1E629670356B}" type="pres">
      <dgm:prSet presAssocID="{E3E8B727-6B8C-4A52-B7F4-A7B1C06E9ECC}" presName="hierChild3" presStyleCnt="0"/>
      <dgm:spPr/>
    </dgm:pt>
    <dgm:pt modelId="{FEE4FD98-6475-4AC7-BBDA-D458703E9462}" type="pres">
      <dgm:prSet presAssocID="{C2F775F6-EBA2-4524-9C4A-94F0AF12C074}" presName="Name17" presStyleLbl="parChTrans1D3" presStyleIdx="0" presStyleCnt="4"/>
      <dgm:spPr/>
      <dgm:t>
        <a:bodyPr/>
        <a:lstStyle/>
        <a:p>
          <a:endParaRPr lang="en-US"/>
        </a:p>
      </dgm:t>
    </dgm:pt>
    <dgm:pt modelId="{A6D6346C-B5A3-4AAC-9331-F997647E13DF}" type="pres">
      <dgm:prSet presAssocID="{1229D3CE-DB21-4865-BCE8-B412C29F247E}" presName="hierRoot3" presStyleCnt="0"/>
      <dgm:spPr/>
    </dgm:pt>
    <dgm:pt modelId="{C4EFD1B0-1A4A-485E-B2D2-F3E5FD140F71}" type="pres">
      <dgm:prSet presAssocID="{1229D3CE-DB21-4865-BCE8-B412C29F247E}" presName="composite3" presStyleCnt="0"/>
      <dgm:spPr/>
    </dgm:pt>
    <dgm:pt modelId="{896C60D4-AAD1-40CF-8B2E-98EB2908555C}" type="pres">
      <dgm:prSet presAssocID="{1229D3CE-DB21-4865-BCE8-B412C29F247E}" presName="background3" presStyleLbl="node3" presStyleIdx="0" presStyleCnt="4"/>
      <dgm:spPr/>
    </dgm:pt>
    <dgm:pt modelId="{3EF71B00-EB8A-4BCB-AD69-CFA41D4CB32B}" type="pres">
      <dgm:prSet presAssocID="{1229D3CE-DB21-4865-BCE8-B412C29F247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56B31-9C5F-40E4-8D6D-E46E4591D160}" type="pres">
      <dgm:prSet presAssocID="{1229D3CE-DB21-4865-BCE8-B412C29F247E}" presName="hierChild4" presStyleCnt="0"/>
      <dgm:spPr/>
    </dgm:pt>
    <dgm:pt modelId="{D197916C-AD7C-4F1E-A82C-538B671A5878}" type="pres">
      <dgm:prSet presAssocID="{30947157-C29D-47BC-9A37-8F1DA781FDB8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CFA0B7B-6BD4-45C5-9324-4CFA25C6245B}" type="pres">
      <dgm:prSet presAssocID="{9BF97F15-3C0D-4D02-875B-F23C5A7F90C4}" presName="hierRoot3" presStyleCnt="0"/>
      <dgm:spPr/>
    </dgm:pt>
    <dgm:pt modelId="{A56ADAFD-C9A5-450A-832F-E9F3F86BAC9E}" type="pres">
      <dgm:prSet presAssocID="{9BF97F15-3C0D-4D02-875B-F23C5A7F90C4}" presName="composite3" presStyleCnt="0"/>
      <dgm:spPr/>
    </dgm:pt>
    <dgm:pt modelId="{732A81CF-0B9D-43B3-8827-CE4C94AC2127}" type="pres">
      <dgm:prSet presAssocID="{9BF97F15-3C0D-4D02-875B-F23C5A7F90C4}" presName="background3" presStyleLbl="node3" presStyleIdx="1" presStyleCnt="4"/>
      <dgm:spPr/>
    </dgm:pt>
    <dgm:pt modelId="{D51623D7-B207-47E4-89CC-72CAB08EB9F7}" type="pres">
      <dgm:prSet presAssocID="{9BF97F15-3C0D-4D02-875B-F23C5A7F90C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29A1B-629A-4883-9A9A-38AEE70ED0D2}" type="pres">
      <dgm:prSet presAssocID="{9BF97F15-3C0D-4D02-875B-F23C5A7F90C4}" presName="hierChild4" presStyleCnt="0"/>
      <dgm:spPr/>
    </dgm:pt>
    <dgm:pt modelId="{D8EDDDD2-9BF2-4367-9254-58092E1476FF}" type="pres">
      <dgm:prSet presAssocID="{7F75F18A-C485-4E2B-A7FC-4C541C4C80D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71DEBEE0-3DA3-4202-BCD1-3BBB986F403E}" type="pres">
      <dgm:prSet presAssocID="{DB55A8DB-235C-4098-A920-5F7C5F9F2026}" presName="hierRoot2" presStyleCnt="0"/>
      <dgm:spPr/>
    </dgm:pt>
    <dgm:pt modelId="{A04521E2-3FF9-41AD-838B-D442BC5DE74A}" type="pres">
      <dgm:prSet presAssocID="{DB55A8DB-235C-4098-A920-5F7C5F9F2026}" presName="composite2" presStyleCnt="0"/>
      <dgm:spPr/>
    </dgm:pt>
    <dgm:pt modelId="{55F401BB-01F3-408F-8B0C-1B08DD84A299}" type="pres">
      <dgm:prSet presAssocID="{DB55A8DB-235C-4098-A920-5F7C5F9F2026}" presName="background2" presStyleLbl="node2" presStyleIdx="3" presStyleCnt="4"/>
      <dgm:spPr/>
    </dgm:pt>
    <dgm:pt modelId="{A3430841-6814-4853-AB51-F4D1F7906EF4}" type="pres">
      <dgm:prSet presAssocID="{DB55A8DB-235C-4098-A920-5F7C5F9F202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6F75F-2AD7-475E-8E07-812CD7BC3337}" type="pres">
      <dgm:prSet presAssocID="{DB55A8DB-235C-4098-A920-5F7C5F9F2026}" presName="hierChild3" presStyleCnt="0"/>
      <dgm:spPr/>
    </dgm:pt>
    <dgm:pt modelId="{14149D9C-059B-4B2F-821A-3AD464228421}" type="pres">
      <dgm:prSet presAssocID="{72C55A47-8B48-458D-90F0-82910C07D91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1F7FC8-AD74-4234-AFBF-220D6C65F01E}" type="pres">
      <dgm:prSet presAssocID="{4F56E589-662E-40E1-9F96-0135700BA0A0}" presName="hierRoot3" presStyleCnt="0"/>
      <dgm:spPr/>
    </dgm:pt>
    <dgm:pt modelId="{98B1A03C-7573-4182-A66C-8B84AAB49A8C}" type="pres">
      <dgm:prSet presAssocID="{4F56E589-662E-40E1-9F96-0135700BA0A0}" presName="composite3" presStyleCnt="0"/>
      <dgm:spPr/>
    </dgm:pt>
    <dgm:pt modelId="{8E4DB069-2459-4872-8564-B45BD1F5C95A}" type="pres">
      <dgm:prSet presAssocID="{4F56E589-662E-40E1-9F96-0135700BA0A0}" presName="background3" presStyleLbl="node3" presStyleIdx="2" presStyleCnt="4"/>
      <dgm:spPr/>
    </dgm:pt>
    <dgm:pt modelId="{E867D503-0735-4FAC-9784-EAE96475646D}" type="pres">
      <dgm:prSet presAssocID="{4F56E589-662E-40E1-9F96-0135700BA0A0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1C358B-E811-4A1C-A842-31CF8EBFB49A}" type="pres">
      <dgm:prSet presAssocID="{4F56E589-662E-40E1-9F96-0135700BA0A0}" presName="hierChild4" presStyleCnt="0"/>
      <dgm:spPr/>
    </dgm:pt>
    <dgm:pt modelId="{7CCE791B-0B9B-4B52-AB14-1CBE4755AB1F}" type="pres">
      <dgm:prSet presAssocID="{5B408D70-7CCE-4D0F-B534-9D648E8E21D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6C000927-803D-45AC-9A98-87B0129F7875}" type="pres">
      <dgm:prSet presAssocID="{06F1F0B9-B4CB-4233-999D-6ABB7F7F9D87}" presName="hierRoot3" presStyleCnt="0"/>
      <dgm:spPr/>
    </dgm:pt>
    <dgm:pt modelId="{9F24A1AB-CE90-4638-91B4-323798FB2A62}" type="pres">
      <dgm:prSet presAssocID="{06F1F0B9-B4CB-4233-999D-6ABB7F7F9D87}" presName="composite3" presStyleCnt="0"/>
      <dgm:spPr/>
    </dgm:pt>
    <dgm:pt modelId="{803C00C8-F0D4-4BA2-86D3-8AA39784BE35}" type="pres">
      <dgm:prSet presAssocID="{06F1F0B9-B4CB-4233-999D-6ABB7F7F9D87}" presName="background3" presStyleLbl="node3" presStyleIdx="3" presStyleCnt="4"/>
      <dgm:spPr/>
    </dgm:pt>
    <dgm:pt modelId="{CC6B7182-B324-4446-9B0E-4D5F490ADAC7}" type="pres">
      <dgm:prSet presAssocID="{06F1F0B9-B4CB-4233-999D-6ABB7F7F9D8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2946B-A73F-4F47-B09C-C3325D69F2BF}" type="pres">
      <dgm:prSet presAssocID="{06F1F0B9-B4CB-4233-999D-6ABB7F7F9D87}" presName="hierChild4" presStyleCnt="0"/>
      <dgm:spPr/>
    </dgm:pt>
  </dgm:ptLst>
  <dgm:cxnLst>
    <dgm:cxn modelId="{0BFAFB9A-DC55-4A90-AF5D-C8AB37A8DC91}" type="presOf" srcId="{A4A78667-B8E5-4C14-A504-295895D75850}" destId="{EF3D0267-45E3-400B-BE82-F9253CF70C0F}" srcOrd="0" destOrd="0" presId="urn:microsoft.com/office/officeart/2005/8/layout/hierarchy1"/>
    <dgm:cxn modelId="{1311F06A-8B60-40DB-B644-4D10D02157E8}" srcId="{C66537CF-D7B4-4A60-8781-2091062A6AD1}" destId="{DB55A8DB-235C-4098-A920-5F7C5F9F2026}" srcOrd="3" destOrd="0" parTransId="{7F75F18A-C485-4E2B-A7FC-4C541C4C80D7}" sibTransId="{046FC3B1-3F7B-4618-BD0E-C6C789AE49AA}"/>
    <dgm:cxn modelId="{DED95DE1-648B-42F9-BDA6-F04EE798980A}" srcId="{E3E8B727-6B8C-4A52-B7F4-A7B1C06E9ECC}" destId="{9BF97F15-3C0D-4D02-875B-F23C5A7F90C4}" srcOrd="1" destOrd="0" parTransId="{30947157-C29D-47BC-9A37-8F1DA781FDB8}" sibTransId="{73311A0E-CDE0-4B4C-AE1C-A717FFDC95C4}"/>
    <dgm:cxn modelId="{E46A9F4C-1FAF-447C-BBED-F439E8688CEE}" srcId="{DB55A8DB-235C-4098-A920-5F7C5F9F2026}" destId="{4F56E589-662E-40E1-9F96-0135700BA0A0}" srcOrd="0" destOrd="0" parTransId="{72C55A47-8B48-458D-90F0-82910C07D910}" sibTransId="{D60217D0-C939-4BD5-8DEC-DF4FC2A1DA19}"/>
    <dgm:cxn modelId="{E8DB9AB1-2AD4-4CE7-8A12-026DAEC90774}" type="presOf" srcId="{9BF97F15-3C0D-4D02-875B-F23C5A7F90C4}" destId="{D51623D7-B207-47E4-89CC-72CAB08EB9F7}" srcOrd="0" destOrd="0" presId="urn:microsoft.com/office/officeart/2005/8/layout/hierarchy1"/>
    <dgm:cxn modelId="{C4F8759F-B0C5-4E63-BADF-7752C6FE0E7E}" srcId="{AB9BFAC9-3DF3-4B05-ADB5-EDD2E1CD429A}" destId="{C66537CF-D7B4-4A60-8781-2091062A6AD1}" srcOrd="0" destOrd="0" parTransId="{25A2CBAD-B4A5-4EB6-89EA-75D988E4F2A9}" sibTransId="{C066ABC5-CCED-4DB7-8063-F7E27D90F31B}"/>
    <dgm:cxn modelId="{6D558E83-3EBD-43A2-BB9C-4BB3B8B35271}" type="presOf" srcId="{DEE0C5A5-110C-4248-9C6A-931FF2AC7171}" destId="{791CDB70-7D52-43F2-BE3B-AEBE5C93AC15}" srcOrd="0" destOrd="0" presId="urn:microsoft.com/office/officeart/2005/8/layout/hierarchy1"/>
    <dgm:cxn modelId="{DC015F7C-D612-461D-8832-1BEA93A5E5B9}" type="presOf" srcId="{1229D3CE-DB21-4865-BCE8-B412C29F247E}" destId="{3EF71B00-EB8A-4BCB-AD69-CFA41D4CB32B}" srcOrd="0" destOrd="0" presId="urn:microsoft.com/office/officeart/2005/8/layout/hierarchy1"/>
    <dgm:cxn modelId="{EE0D1BE6-A54C-4D99-91B0-305E6D908761}" srcId="{E3E8B727-6B8C-4A52-B7F4-A7B1C06E9ECC}" destId="{1229D3CE-DB21-4865-BCE8-B412C29F247E}" srcOrd="0" destOrd="0" parTransId="{C2F775F6-EBA2-4524-9C4A-94F0AF12C074}" sibTransId="{9381EB21-E06F-402D-8C14-74C5B23339DD}"/>
    <dgm:cxn modelId="{41D1E121-CA79-47B4-B8A0-011EB8B50514}" srcId="{C66537CF-D7B4-4A60-8781-2091062A6AD1}" destId="{9A3D398A-0BC1-4794-A1B9-FE3B127EC368}" srcOrd="0" destOrd="0" parTransId="{DEE0C5A5-110C-4248-9C6A-931FF2AC7171}" sibTransId="{B52BF4B3-521D-4132-8DBA-0BAB8703C108}"/>
    <dgm:cxn modelId="{84A6597B-284F-4389-8DEA-C36B97F4F71A}" type="presOf" srcId="{9A3D398A-0BC1-4794-A1B9-FE3B127EC368}" destId="{937C435F-DF02-40B2-85BF-C86177E9F2BB}" srcOrd="0" destOrd="0" presId="urn:microsoft.com/office/officeart/2005/8/layout/hierarchy1"/>
    <dgm:cxn modelId="{EFFD2B46-A8AF-4404-980E-B37B477DFCB5}" type="presOf" srcId="{6A4BE3CC-89AD-48F4-BCCE-459655C83CB6}" destId="{6B16CF2D-EB28-49F2-9525-05E1D849EC71}" srcOrd="0" destOrd="0" presId="urn:microsoft.com/office/officeart/2005/8/layout/hierarchy1"/>
    <dgm:cxn modelId="{4906934D-2618-472F-B9F3-0676A1AEA36C}" srcId="{C66537CF-D7B4-4A60-8781-2091062A6AD1}" destId="{24E1CAF8-672A-400E-A890-F73AAE9F62E5}" srcOrd="1" destOrd="0" parTransId="{A4A78667-B8E5-4C14-A504-295895D75850}" sibTransId="{004357BD-B621-44A6-B008-7C8302BA8701}"/>
    <dgm:cxn modelId="{AB5964A0-553C-412F-B5C2-B214158E8272}" srcId="{DB55A8DB-235C-4098-A920-5F7C5F9F2026}" destId="{06F1F0B9-B4CB-4233-999D-6ABB7F7F9D87}" srcOrd="1" destOrd="0" parTransId="{5B408D70-7CCE-4D0F-B534-9D648E8E21D7}" sibTransId="{3E5B42F9-0E8F-4AB7-9242-44390B7709D7}"/>
    <dgm:cxn modelId="{1E7011FD-C663-4300-8424-73CD31466AA6}" type="presOf" srcId="{7F75F18A-C485-4E2B-A7FC-4C541C4C80D7}" destId="{D8EDDDD2-9BF2-4367-9254-58092E1476FF}" srcOrd="0" destOrd="0" presId="urn:microsoft.com/office/officeart/2005/8/layout/hierarchy1"/>
    <dgm:cxn modelId="{6FEDB4E6-91CE-4A9A-93B8-62A867C88B0F}" type="presOf" srcId="{AB9BFAC9-3DF3-4B05-ADB5-EDD2E1CD429A}" destId="{76789864-57CF-462E-ABD7-55984E47A86B}" srcOrd="0" destOrd="0" presId="urn:microsoft.com/office/officeart/2005/8/layout/hierarchy1"/>
    <dgm:cxn modelId="{5D40A0FB-7488-49A3-9211-31E269EB568F}" type="presOf" srcId="{24E1CAF8-672A-400E-A890-F73AAE9F62E5}" destId="{8AB487FE-F320-4D01-8693-1C2A3E0B0827}" srcOrd="0" destOrd="0" presId="urn:microsoft.com/office/officeart/2005/8/layout/hierarchy1"/>
    <dgm:cxn modelId="{886F6B5A-6903-4226-8095-4E795BC7A788}" type="presOf" srcId="{30947157-C29D-47BC-9A37-8F1DA781FDB8}" destId="{D197916C-AD7C-4F1E-A82C-538B671A5878}" srcOrd="0" destOrd="0" presId="urn:microsoft.com/office/officeart/2005/8/layout/hierarchy1"/>
    <dgm:cxn modelId="{20DDB7D1-3B99-49B5-8D21-7F1865250681}" type="presOf" srcId="{C66537CF-D7B4-4A60-8781-2091062A6AD1}" destId="{CD2DDC51-514D-460E-B343-65B8D926E1DC}" srcOrd="0" destOrd="0" presId="urn:microsoft.com/office/officeart/2005/8/layout/hierarchy1"/>
    <dgm:cxn modelId="{9560AAA3-4166-40CA-B43D-2C65ADBBB7E2}" srcId="{C66537CF-D7B4-4A60-8781-2091062A6AD1}" destId="{E3E8B727-6B8C-4A52-B7F4-A7B1C06E9ECC}" srcOrd="2" destOrd="0" parTransId="{6A4BE3CC-89AD-48F4-BCCE-459655C83CB6}" sibTransId="{306CCE92-B541-487E-9710-5D4D0E56DE10}"/>
    <dgm:cxn modelId="{09E264E0-6106-4218-B32D-AE17D49B848F}" type="presOf" srcId="{C2F775F6-EBA2-4524-9C4A-94F0AF12C074}" destId="{FEE4FD98-6475-4AC7-BBDA-D458703E9462}" srcOrd="0" destOrd="0" presId="urn:microsoft.com/office/officeart/2005/8/layout/hierarchy1"/>
    <dgm:cxn modelId="{2CFBC128-1E97-425A-AFA5-669113FD0C9D}" type="presOf" srcId="{DB55A8DB-235C-4098-A920-5F7C5F9F2026}" destId="{A3430841-6814-4853-AB51-F4D1F7906EF4}" srcOrd="0" destOrd="0" presId="urn:microsoft.com/office/officeart/2005/8/layout/hierarchy1"/>
    <dgm:cxn modelId="{31356B03-6D08-4B70-B9F6-7B59CEBD8A0A}" type="presOf" srcId="{E3E8B727-6B8C-4A52-B7F4-A7B1C06E9ECC}" destId="{F2CFEA56-EBD9-4F32-A2CC-DB1779499EBD}" srcOrd="0" destOrd="0" presId="urn:microsoft.com/office/officeart/2005/8/layout/hierarchy1"/>
    <dgm:cxn modelId="{53ECF9D4-23D8-42B9-B516-C5DC6F102090}" type="presOf" srcId="{06F1F0B9-B4CB-4233-999D-6ABB7F7F9D87}" destId="{CC6B7182-B324-4446-9B0E-4D5F490ADAC7}" srcOrd="0" destOrd="0" presId="urn:microsoft.com/office/officeart/2005/8/layout/hierarchy1"/>
    <dgm:cxn modelId="{57894630-7754-4646-9D68-6FB1788FCD29}" type="presOf" srcId="{4F56E589-662E-40E1-9F96-0135700BA0A0}" destId="{E867D503-0735-4FAC-9784-EAE96475646D}" srcOrd="0" destOrd="0" presId="urn:microsoft.com/office/officeart/2005/8/layout/hierarchy1"/>
    <dgm:cxn modelId="{B0A90C96-25A9-4AA6-8099-DC07757F481F}" type="presOf" srcId="{72C55A47-8B48-458D-90F0-82910C07D910}" destId="{14149D9C-059B-4B2F-821A-3AD464228421}" srcOrd="0" destOrd="0" presId="urn:microsoft.com/office/officeart/2005/8/layout/hierarchy1"/>
    <dgm:cxn modelId="{914F1519-E1FD-40C4-9931-5FD6337A4C5E}" type="presOf" srcId="{5B408D70-7CCE-4D0F-B534-9D648E8E21D7}" destId="{7CCE791B-0B9B-4B52-AB14-1CBE4755AB1F}" srcOrd="0" destOrd="0" presId="urn:microsoft.com/office/officeart/2005/8/layout/hierarchy1"/>
    <dgm:cxn modelId="{25B4FF7C-0A60-4709-80CE-8FB279C240B4}" type="presParOf" srcId="{76789864-57CF-462E-ABD7-55984E47A86B}" destId="{10AE45D3-8BC8-4FB4-BC74-4056F5957B5A}" srcOrd="0" destOrd="0" presId="urn:microsoft.com/office/officeart/2005/8/layout/hierarchy1"/>
    <dgm:cxn modelId="{542D5132-C38B-4F50-942C-86318897106E}" type="presParOf" srcId="{10AE45D3-8BC8-4FB4-BC74-4056F5957B5A}" destId="{FECB747A-2155-49B8-9FC2-39269652A287}" srcOrd="0" destOrd="0" presId="urn:microsoft.com/office/officeart/2005/8/layout/hierarchy1"/>
    <dgm:cxn modelId="{F16E21D2-5807-455B-AD7B-EA735A44228A}" type="presParOf" srcId="{FECB747A-2155-49B8-9FC2-39269652A287}" destId="{DF01F0F6-DA37-4C0A-837F-992CF3FBCB0E}" srcOrd="0" destOrd="0" presId="urn:microsoft.com/office/officeart/2005/8/layout/hierarchy1"/>
    <dgm:cxn modelId="{C7F00DF6-61D5-40A4-870B-E4A142228112}" type="presParOf" srcId="{FECB747A-2155-49B8-9FC2-39269652A287}" destId="{CD2DDC51-514D-460E-B343-65B8D926E1DC}" srcOrd="1" destOrd="0" presId="urn:microsoft.com/office/officeart/2005/8/layout/hierarchy1"/>
    <dgm:cxn modelId="{E30AE359-94D8-49BB-848C-E849799769BB}" type="presParOf" srcId="{10AE45D3-8BC8-4FB4-BC74-4056F5957B5A}" destId="{A9C5C9CD-45BC-45F9-81A6-E13A8A40ABAC}" srcOrd="1" destOrd="0" presId="urn:microsoft.com/office/officeart/2005/8/layout/hierarchy1"/>
    <dgm:cxn modelId="{F9AB436C-2788-4EB0-8DF3-AE0C7BAB1248}" type="presParOf" srcId="{A9C5C9CD-45BC-45F9-81A6-E13A8A40ABAC}" destId="{791CDB70-7D52-43F2-BE3B-AEBE5C93AC15}" srcOrd="0" destOrd="0" presId="urn:microsoft.com/office/officeart/2005/8/layout/hierarchy1"/>
    <dgm:cxn modelId="{556222A1-2291-4F57-8FB2-07DC17C85B87}" type="presParOf" srcId="{A9C5C9CD-45BC-45F9-81A6-E13A8A40ABAC}" destId="{D5720FEF-C4DA-4BE8-86CF-5A7EE638422A}" srcOrd="1" destOrd="0" presId="urn:microsoft.com/office/officeart/2005/8/layout/hierarchy1"/>
    <dgm:cxn modelId="{BAD21EB0-B7FA-4852-917E-A16AE316EFE1}" type="presParOf" srcId="{D5720FEF-C4DA-4BE8-86CF-5A7EE638422A}" destId="{2430668B-276B-4F3F-88B0-6811C1E61D2D}" srcOrd="0" destOrd="0" presId="urn:microsoft.com/office/officeart/2005/8/layout/hierarchy1"/>
    <dgm:cxn modelId="{AB090C1F-D975-47E3-A640-ABC4443286A7}" type="presParOf" srcId="{2430668B-276B-4F3F-88B0-6811C1E61D2D}" destId="{49E4E06B-EC00-4BE7-90C3-4B39FD3CE82E}" srcOrd="0" destOrd="0" presId="urn:microsoft.com/office/officeart/2005/8/layout/hierarchy1"/>
    <dgm:cxn modelId="{EBC76753-277F-4892-80B8-1DE75AE0B8B6}" type="presParOf" srcId="{2430668B-276B-4F3F-88B0-6811C1E61D2D}" destId="{937C435F-DF02-40B2-85BF-C86177E9F2BB}" srcOrd="1" destOrd="0" presId="urn:microsoft.com/office/officeart/2005/8/layout/hierarchy1"/>
    <dgm:cxn modelId="{E5C9EBA4-6EED-4435-8417-B345DC562A20}" type="presParOf" srcId="{D5720FEF-C4DA-4BE8-86CF-5A7EE638422A}" destId="{7E630280-C8FF-467A-AA7E-E9092C71EB3C}" srcOrd="1" destOrd="0" presId="urn:microsoft.com/office/officeart/2005/8/layout/hierarchy1"/>
    <dgm:cxn modelId="{878AF6F1-C219-4413-805A-06B0FA94B3F6}" type="presParOf" srcId="{A9C5C9CD-45BC-45F9-81A6-E13A8A40ABAC}" destId="{EF3D0267-45E3-400B-BE82-F9253CF70C0F}" srcOrd="2" destOrd="0" presId="urn:microsoft.com/office/officeart/2005/8/layout/hierarchy1"/>
    <dgm:cxn modelId="{57A9E737-64E2-4E7C-8AF1-0A61FF3430D6}" type="presParOf" srcId="{A9C5C9CD-45BC-45F9-81A6-E13A8A40ABAC}" destId="{38F1F9CC-97EB-452D-9C44-E053ED3061FF}" srcOrd="3" destOrd="0" presId="urn:microsoft.com/office/officeart/2005/8/layout/hierarchy1"/>
    <dgm:cxn modelId="{76DBC73D-D41F-4DEC-B4DC-E9C77FE10AAA}" type="presParOf" srcId="{38F1F9CC-97EB-452D-9C44-E053ED3061FF}" destId="{EBAFB346-8738-4D23-97AD-1B2A16263F02}" srcOrd="0" destOrd="0" presId="urn:microsoft.com/office/officeart/2005/8/layout/hierarchy1"/>
    <dgm:cxn modelId="{39DDD26F-E96D-4646-A2E5-5D873B2969BC}" type="presParOf" srcId="{EBAFB346-8738-4D23-97AD-1B2A16263F02}" destId="{78294BB3-9758-4047-B272-977F2511F13E}" srcOrd="0" destOrd="0" presId="urn:microsoft.com/office/officeart/2005/8/layout/hierarchy1"/>
    <dgm:cxn modelId="{C105CA0A-DBBF-4802-928D-0E693D59C809}" type="presParOf" srcId="{EBAFB346-8738-4D23-97AD-1B2A16263F02}" destId="{8AB487FE-F320-4D01-8693-1C2A3E0B0827}" srcOrd="1" destOrd="0" presId="urn:microsoft.com/office/officeart/2005/8/layout/hierarchy1"/>
    <dgm:cxn modelId="{9D723DD2-D436-4BC1-ADF0-B3EAE8187A0A}" type="presParOf" srcId="{38F1F9CC-97EB-452D-9C44-E053ED3061FF}" destId="{E18957CA-0749-4E19-B205-495F2E3E226F}" srcOrd="1" destOrd="0" presId="urn:microsoft.com/office/officeart/2005/8/layout/hierarchy1"/>
    <dgm:cxn modelId="{291F8CA1-7779-403B-9F13-83187BD08483}" type="presParOf" srcId="{A9C5C9CD-45BC-45F9-81A6-E13A8A40ABAC}" destId="{6B16CF2D-EB28-49F2-9525-05E1D849EC71}" srcOrd="4" destOrd="0" presId="urn:microsoft.com/office/officeart/2005/8/layout/hierarchy1"/>
    <dgm:cxn modelId="{F3051304-2BDD-4D6F-B6D3-5BF4BA66D267}" type="presParOf" srcId="{A9C5C9CD-45BC-45F9-81A6-E13A8A40ABAC}" destId="{FDA55799-5370-4401-82DF-1E82F721B8E9}" srcOrd="5" destOrd="0" presId="urn:microsoft.com/office/officeart/2005/8/layout/hierarchy1"/>
    <dgm:cxn modelId="{E376AC4C-64A7-4743-A518-4EE7E6689E8C}" type="presParOf" srcId="{FDA55799-5370-4401-82DF-1E82F721B8E9}" destId="{A311F369-D2AC-4314-853C-4B84B1812B19}" srcOrd="0" destOrd="0" presId="urn:microsoft.com/office/officeart/2005/8/layout/hierarchy1"/>
    <dgm:cxn modelId="{D6D29497-0E6A-4C6A-838C-0ED1F8A1E84F}" type="presParOf" srcId="{A311F369-D2AC-4314-853C-4B84B1812B19}" destId="{5E7D9786-FB15-464E-BEB9-D5BEB98758C8}" srcOrd="0" destOrd="0" presId="urn:microsoft.com/office/officeart/2005/8/layout/hierarchy1"/>
    <dgm:cxn modelId="{DEAF2FC3-E7FA-4E9E-9290-EED30EBC252A}" type="presParOf" srcId="{A311F369-D2AC-4314-853C-4B84B1812B19}" destId="{F2CFEA56-EBD9-4F32-A2CC-DB1779499EBD}" srcOrd="1" destOrd="0" presId="urn:microsoft.com/office/officeart/2005/8/layout/hierarchy1"/>
    <dgm:cxn modelId="{C6F75D41-AAFD-486C-8EE4-0EAC28FC4BB1}" type="presParOf" srcId="{FDA55799-5370-4401-82DF-1E82F721B8E9}" destId="{6825796E-46F9-4130-B0FC-1E629670356B}" srcOrd="1" destOrd="0" presId="urn:microsoft.com/office/officeart/2005/8/layout/hierarchy1"/>
    <dgm:cxn modelId="{0AE9B581-D721-4707-8657-B0464FA30007}" type="presParOf" srcId="{6825796E-46F9-4130-B0FC-1E629670356B}" destId="{FEE4FD98-6475-4AC7-BBDA-D458703E9462}" srcOrd="0" destOrd="0" presId="urn:microsoft.com/office/officeart/2005/8/layout/hierarchy1"/>
    <dgm:cxn modelId="{8146E328-E09B-4353-A9DD-ED378EF7518F}" type="presParOf" srcId="{6825796E-46F9-4130-B0FC-1E629670356B}" destId="{A6D6346C-B5A3-4AAC-9331-F997647E13DF}" srcOrd="1" destOrd="0" presId="urn:microsoft.com/office/officeart/2005/8/layout/hierarchy1"/>
    <dgm:cxn modelId="{3CB22D7C-FCD9-4DD8-900F-93A071533351}" type="presParOf" srcId="{A6D6346C-B5A3-4AAC-9331-F997647E13DF}" destId="{C4EFD1B0-1A4A-485E-B2D2-F3E5FD140F71}" srcOrd="0" destOrd="0" presId="urn:microsoft.com/office/officeart/2005/8/layout/hierarchy1"/>
    <dgm:cxn modelId="{9A1081B4-8327-4F14-8095-D0AFEDFEC402}" type="presParOf" srcId="{C4EFD1B0-1A4A-485E-B2D2-F3E5FD140F71}" destId="{896C60D4-AAD1-40CF-8B2E-98EB2908555C}" srcOrd="0" destOrd="0" presId="urn:microsoft.com/office/officeart/2005/8/layout/hierarchy1"/>
    <dgm:cxn modelId="{42547A56-24CB-4C40-8EC4-373AC739183B}" type="presParOf" srcId="{C4EFD1B0-1A4A-485E-B2D2-F3E5FD140F71}" destId="{3EF71B00-EB8A-4BCB-AD69-CFA41D4CB32B}" srcOrd="1" destOrd="0" presId="urn:microsoft.com/office/officeart/2005/8/layout/hierarchy1"/>
    <dgm:cxn modelId="{D9AC7E9C-D418-43AC-BFFA-1BBD4E0CDF71}" type="presParOf" srcId="{A6D6346C-B5A3-4AAC-9331-F997647E13DF}" destId="{EA256B31-9C5F-40E4-8D6D-E46E4591D160}" srcOrd="1" destOrd="0" presId="urn:microsoft.com/office/officeart/2005/8/layout/hierarchy1"/>
    <dgm:cxn modelId="{1594E2EF-EE36-412C-82EC-1F6FD2A42756}" type="presParOf" srcId="{6825796E-46F9-4130-B0FC-1E629670356B}" destId="{D197916C-AD7C-4F1E-A82C-538B671A5878}" srcOrd="2" destOrd="0" presId="urn:microsoft.com/office/officeart/2005/8/layout/hierarchy1"/>
    <dgm:cxn modelId="{BF1E1C1F-14AB-42B2-90B1-ED7496F51D4F}" type="presParOf" srcId="{6825796E-46F9-4130-B0FC-1E629670356B}" destId="{6CFA0B7B-6BD4-45C5-9324-4CFA25C6245B}" srcOrd="3" destOrd="0" presId="urn:microsoft.com/office/officeart/2005/8/layout/hierarchy1"/>
    <dgm:cxn modelId="{ACEAC22C-179C-48CE-9EE5-F9EFA4CF2FB0}" type="presParOf" srcId="{6CFA0B7B-6BD4-45C5-9324-4CFA25C6245B}" destId="{A56ADAFD-C9A5-450A-832F-E9F3F86BAC9E}" srcOrd="0" destOrd="0" presId="urn:microsoft.com/office/officeart/2005/8/layout/hierarchy1"/>
    <dgm:cxn modelId="{5E7168F5-FE2B-43B6-BD5A-EBB8FE912926}" type="presParOf" srcId="{A56ADAFD-C9A5-450A-832F-E9F3F86BAC9E}" destId="{732A81CF-0B9D-43B3-8827-CE4C94AC2127}" srcOrd="0" destOrd="0" presId="urn:microsoft.com/office/officeart/2005/8/layout/hierarchy1"/>
    <dgm:cxn modelId="{17D60BC8-93A0-4016-BF2A-2F4EBFEB0F31}" type="presParOf" srcId="{A56ADAFD-C9A5-450A-832F-E9F3F86BAC9E}" destId="{D51623D7-B207-47E4-89CC-72CAB08EB9F7}" srcOrd="1" destOrd="0" presId="urn:microsoft.com/office/officeart/2005/8/layout/hierarchy1"/>
    <dgm:cxn modelId="{03CF1F09-AF7E-401B-A49F-205CEB2DE24D}" type="presParOf" srcId="{6CFA0B7B-6BD4-45C5-9324-4CFA25C6245B}" destId="{21D29A1B-629A-4883-9A9A-38AEE70ED0D2}" srcOrd="1" destOrd="0" presId="urn:microsoft.com/office/officeart/2005/8/layout/hierarchy1"/>
    <dgm:cxn modelId="{EBD5C88B-3B7D-49BC-99A0-44380230C186}" type="presParOf" srcId="{A9C5C9CD-45BC-45F9-81A6-E13A8A40ABAC}" destId="{D8EDDDD2-9BF2-4367-9254-58092E1476FF}" srcOrd="6" destOrd="0" presId="urn:microsoft.com/office/officeart/2005/8/layout/hierarchy1"/>
    <dgm:cxn modelId="{3458DF21-FB92-437F-ABB8-DA2D1FB5EA61}" type="presParOf" srcId="{A9C5C9CD-45BC-45F9-81A6-E13A8A40ABAC}" destId="{71DEBEE0-3DA3-4202-BCD1-3BBB986F403E}" srcOrd="7" destOrd="0" presId="urn:microsoft.com/office/officeart/2005/8/layout/hierarchy1"/>
    <dgm:cxn modelId="{1E809E84-629C-4AD9-ADDC-010EB8FD2714}" type="presParOf" srcId="{71DEBEE0-3DA3-4202-BCD1-3BBB986F403E}" destId="{A04521E2-3FF9-41AD-838B-D442BC5DE74A}" srcOrd="0" destOrd="0" presId="urn:microsoft.com/office/officeart/2005/8/layout/hierarchy1"/>
    <dgm:cxn modelId="{58847D4E-88BA-4FBA-9538-70F65A19CF95}" type="presParOf" srcId="{A04521E2-3FF9-41AD-838B-D442BC5DE74A}" destId="{55F401BB-01F3-408F-8B0C-1B08DD84A299}" srcOrd="0" destOrd="0" presId="urn:microsoft.com/office/officeart/2005/8/layout/hierarchy1"/>
    <dgm:cxn modelId="{C3953844-4DA6-47A0-9B15-9D34CF2A635B}" type="presParOf" srcId="{A04521E2-3FF9-41AD-838B-D442BC5DE74A}" destId="{A3430841-6814-4853-AB51-F4D1F7906EF4}" srcOrd="1" destOrd="0" presId="urn:microsoft.com/office/officeart/2005/8/layout/hierarchy1"/>
    <dgm:cxn modelId="{020C7316-AA7F-42D8-B08E-D7F6E022039C}" type="presParOf" srcId="{71DEBEE0-3DA3-4202-BCD1-3BBB986F403E}" destId="{FEC6F75F-2AD7-475E-8E07-812CD7BC3337}" srcOrd="1" destOrd="0" presId="urn:microsoft.com/office/officeart/2005/8/layout/hierarchy1"/>
    <dgm:cxn modelId="{AD6CF381-C5C3-4FBA-A7A1-D32A12CB592B}" type="presParOf" srcId="{FEC6F75F-2AD7-475E-8E07-812CD7BC3337}" destId="{14149D9C-059B-4B2F-821A-3AD464228421}" srcOrd="0" destOrd="0" presId="urn:microsoft.com/office/officeart/2005/8/layout/hierarchy1"/>
    <dgm:cxn modelId="{8A86841F-70A9-4883-9242-83EE01A68728}" type="presParOf" srcId="{FEC6F75F-2AD7-475E-8E07-812CD7BC3337}" destId="{9C1F7FC8-AD74-4234-AFBF-220D6C65F01E}" srcOrd="1" destOrd="0" presId="urn:microsoft.com/office/officeart/2005/8/layout/hierarchy1"/>
    <dgm:cxn modelId="{86346F60-C274-4932-A1A5-3903519711E8}" type="presParOf" srcId="{9C1F7FC8-AD74-4234-AFBF-220D6C65F01E}" destId="{98B1A03C-7573-4182-A66C-8B84AAB49A8C}" srcOrd="0" destOrd="0" presId="urn:microsoft.com/office/officeart/2005/8/layout/hierarchy1"/>
    <dgm:cxn modelId="{B119E122-7677-4BAB-9B98-60DC62C9563F}" type="presParOf" srcId="{98B1A03C-7573-4182-A66C-8B84AAB49A8C}" destId="{8E4DB069-2459-4872-8564-B45BD1F5C95A}" srcOrd="0" destOrd="0" presId="urn:microsoft.com/office/officeart/2005/8/layout/hierarchy1"/>
    <dgm:cxn modelId="{354B3D46-F476-4B58-A62B-82DECDAA1CA7}" type="presParOf" srcId="{98B1A03C-7573-4182-A66C-8B84AAB49A8C}" destId="{E867D503-0735-4FAC-9784-EAE96475646D}" srcOrd="1" destOrd="0" presId="urn:microsoft.com/office/officeart/2005/8/layout/hierarchy1"/>
    <dgm:cxn modelId="{80F98810-C86B-40E0-A743-5D640990A692}" type="presParOf" srcId="{9C1F7FC8-AD74-4234-AFBF-220D6C65F01E}" destId="{241C358B-E811-4A1C-A842-31CF8EBFB49A}" srcOrd="1" destOrd="0" presId="urn:microsoft.com/office/officeart/2005/8/layout/hierarchy1"/>
    <dgm:cxn modelId="{197F1C26-2B35-4124-A7F8-FE4C7A5F1499}" type="presParOf" srcId="{FEC6F75F-2AD7-475E-8E07-812CD7BC3337}" destId="{7CCE791B-0B9B-4B52-AB14-1CBE4755AB1F}" srcOrd="2" destOrd="0" presId="urn:microsoft.com/office/officeart/2005/8/layout/hierarchy1"/>
    <dgm:cxn modelId="{598CB2FF-BE9B-4CF2-B4CC-DD78B97E2D9E}" type="presParOf" srcId="{FEC6F75F-2AD7-475E-8E07-812CD7BC3337}" destId="{6C000927-803D-45AC-9A98-87B0129F7875}" srcOrd="3" destOrd="0" presId="urn:microsoft.com/office/officeart/2005/8/layout/hierarchy1"/>
    <dgm:cxn modelId="{AB1C56F7-DEDF-4FFC-8C8F-09D30E938A5D}" type="presParOf" srcId="{6C000927-803D-45AC-9A98-87B0129F7875}" destId="{9F24A1AB-CE90-4638-91B4-323798FB2A62}" srcOrd="0" destOrd="0" presId="urn:microsoft.com/office/officeart/2005/8/layout/hierarchy1"/>
    <dgm:cxn modelId="{063A69B4-D0D5-4908-AE55-AA2EBD10D4DE}" type="presParOf" srcId="{9F24A1AB-CE90-4638-91B4-323798FB2A62}" destId="{803C00C8-F0D4-4BA2-86D3-8AA39784BE35}" srcOrd="0" destOrd="0" presId="urn:microsoft.com/office/officeart/2005/8/layout/hierarchy1"/>
    <dgm:cxn modelId="{B126822D-F4B5-4377-B2F5-2845F7C10C57}" type="presParOf" srcId="{9F24A1AB-CE90-4638-91B4-323798FB2A62}" destId="{CC6B7182-B324-4446-9B0E-4D5F490ADAC7}" srcOrd="1" destOrd="0" presId="urn:microsoft.com/office/officeart/2005/8/layout/hierarchy1"/>
    <dgm:cxn modelId="{04A57212-02F4-4C16-ADE1-B7166A5748A5}" type="presParOf" srcId="{6C000927-803D-45AC-9A98-87B0129F7875}" destId="{E3F2946B-A73F-4F47-B09C-C3325D69F2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4" Type="http://schemas.microsoft.com/office/2006/relationships/legacyDiagramText" Target="legacyDiagramText4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E00992-A6B3-437F-8526-E6B771DBBC8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8D431-5C80-4B10-B1C6-208495AC8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7DA38-293F-4A12-9BFB-163649BEF6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DB6418-C7D2-4D18-888D-CF809171B8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973B3-A5A4-4086-AAFF-5A9C06B9C4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F8E94-1335-4AFF-941D-3115F56B94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2C877-987B-43FA-AFCB-AADDA866FA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B895F-FA6B-4727-B224-838A062508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80DA6-B727-4BDC-AD67-A46A3149F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22D53-3687-4705-813C-0F0B01DE65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1B883-222D-43F6-9169-82E93EC02A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22902-B33E-4AAC-8CC7-AF102ABDF4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32CD386-4384-4428-8D89-3482C74B66B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543800" cy="1295400"/>
          </a:xfrm>
        </p:spPr>
        <p:txBody>
          <a:bodyPr/>
          <a:lstStyle/>
          <a:p>
            <a:r>
              <a:rPr lang="en-US" sz="3500" b="0" i="1">
                <a:latin typeface="Bookman Old Style" pitchFamily="18" charset="0"/>
              </a:rPr>
              <a:t>LOGIC BASED PATTERN</a:t>
            </a:r>
            <a:br>
              <a:rPr lang="en-US" sz="3500" b="0" i="1">
                <a:latin typeface="Bookman Old Style" pitchFamily="18" charset="0"/>
              </a:rPr>
            </a:br>
            <a:r>
              <a:rPr lang="en-US" sz="3500" b="0" i="1">
                <a:latin typeface="Bookman Old Style" pitchFamily="18" charset="0"/>
              </a:rPr>
              <a:t>DISCOVERY USING COHERENT RULES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2800" i="1">
              <a:latin typeface="Bookman Old Style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chemeClr val="accent2"/>
                </a:solidFill>
                <a:latin typeface="Bookman Old Style" pitchFamily="18" charset="0"/>
              </a:rPr>
              <a:t>By</a:t>
            </a: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chemeClr val="accent2"/>
                </a:solidFill>
                <a:latin typeface="Bookman Old Style" pitchFamily="18" charset="0"/>
              </a:rPr>
              <a:t>Sayali Sakhalkar(94)</a:t>
            </a: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chemeClr val="accent2"/>
                </a:solidFill>
                <a:latin typeface="Bookman Old Style" pitchFamily="18" charset="0"/>
              </a:rPr>
              <a:t>Sonal Chaplot(124)</a:t>
            </a:r>
          </a:p>
          <a:p>
            <a:pPr algn="ctr">
              <a:buFont typeface="Wingdings" pitchFamily="2" charset="2"/>
              <a:buNone/>
            </a:pPr>
            <a:r>
              <a:rPr lang="en-US" sz="2800" i="1">
                <a:solidFill>
                  <a:schemeClr val="accent2"/>
                </a:solidFill>
                <a:latin typeface="Bookman Old Style" pitchFamily="18" charset="0"/>
              </a:rPr>
              <a:t>Apurva Kulkarni (131)</a:t>
            </a:r>
          </a:p>
          <a:p>
            <a:pPr algn="ctr"/>
            <a:endParaRPr lang="en-US" sz="2800" i="1">
              <a:latin typeface="Bookman Old Style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>
                <a:solidFill>
                  <a:srgbClr val="FF3399"/>
                </a:solidFill>
                <a:latin typeface="Monotype Corsiva" pitchFamily="66" charset="0"/>
              </a:rPr>
              <a:t>Under the guidance of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solidFill>
                  <a:srgbClr val="FF3399"/>
                </a:solidFill>
                <a:latin typeface="Monotype Corsiva" pitchFamily="66" charset="0"/>
              </a:rPr>
              <a:t>Mrs. Arti Deshpande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marL="609600" indent="-609600"/>
            <a:r>
              <a:rPr lang="en-US" sz="2600">
                <a:latin typeface="Bookman Old Style" pitchFamily="18" charset="0"/>
              </a:rPr>
              <a:t>From the proposition made we have four implications:</a:t>
            </a:r>
          </a:p>
          <a:p>
            <a:pPr marL="609600" indent="-609600">
              <a:buFont typeface="Wingdings" pitchFamily="2" charset="2"/>
              <a:buNone/>
            </a:pPr>
            <a:endParaRPr lang="en-US" sz="2600">
              <a:latin typeface="Bookman Old Style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lang="en-US" sz="2600">
                <a:solidFill>
                  <a:srgbClr val="CC0000"/>
                </a:solidFill>
                <a:latin typeface="Bookman Old Style" pitchFamily="18" charset="0"/>
              </a:rPr>
              <a:t>p </a:t>
            </a:r>
            <a:r>
              <a:rPr lang="en-US" sz="2600">
                <a:solidFill>
                  <a:srgbClr val="CC0000"/>
                </a:solidFill>
                <a:latin typeface="Bookman Old Style" pitchFamily="18" charset="0"/>
                <a:sym typeface="Wingdings" pitchFamily="2" charset="2"/>
              </a:rPr>
              <a:t> q</a:t>
            </a:r>
          </a:p>
          <a:p>
            <a:pPr marL="609600" indent="-609600">
              <a:buFontTx/>
              <a:buAutoNum type="arabicPeriod"/>
            </a:pPr>
            <a:r>
              <a:rPr lang="en-US" sz="2600">
                <a:solidFill>
                  <a:srgbClr val="CC0000"/>
                </a:solidFill>
                <a:latin typeface="Bookman Old Style" pitchFamily="18" charset="0"/>
                <a:sym typeface="Wingdings" pitchFamily="2" charset="2"/>
              </a:rPr>
              <a:t>p  ¬q</a:t>
            </a:r>
          </a:p>
          <a:p>
            <a:pPr marL="609600" indent="-609600">
              <a:buFontTx/>
              <a:buAutoNum type="arabicPeriod"/>
            </a:pPr>
            <a:r>
              <a:rPr lang="en-US" sz="2600">
                <a:solidFill>
                  <a:srgbClr val="CC0000"/>
                </a:solidFill>
                <a:latin typeface="Bookman Old Style" pitchFamily="18" charset="0"/>
                <a:sym typeface="Wingdings" pitchFamily="2" charset="2"/>
              </a:rPr>
              <a:t>¬p  q</a:t>
            </a:r>
          </a:p>
          <a:p>
            <a:pPr marL="609600" indent="-609600">
              <a:buFontTx/>
              <a:buAutoNum type="arabicPeriod"/>
            </a:pPr>
            <a:r>
              <a:rPr lang="en-US" sz="2600">
                <a:solidFill>
                  <a:srgbClr val="CC0000"/>
                </a:solidFill>
                <a:latin typeface="Bookman Old Style" pitchFamily="18" charset="0"/>
                <a:sym typeface="Wingdings" pitchFamily="2" charset="2"/>
              </a:rPr>
              <a:t>¬p  ¬q</a:t>
            </a:r>
            <a:endParaRPr lang="en-US" sz="2600">
              <a:solidFill>
                <a:srgbClr val="CC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Mapping Using Multiple Transaction Records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>
                <a:latin typeface="Bookman Old Style" pitchFamily="18" charset="0"/>
              </a:rPr>
              <a:t>Support S(X) = |Dx|</a:t>
            </a:r>
          </a:p>
          <a:p>
            <a:pPr>
              <a:buFont typeface="Wingdings" pitchFamily="2" charset="2"/>
              <a:buNone/>
            </a:pPr>
            <a:endParaRPr lang="en-US" sz="2100">
              <a:latin typeface="Bookman Old Style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100">
                <a:latin typeface="Bookman Old Style" pitchFamily="18" charset="0"/>
              </a:rPr>
              <a:t>   S(X) </a:t>
            </a:r>
            <a:r>
              <a:rPr lang="en-US" sz="2100">
                <a:latin typeface="Bookman Old Style" pitchFamily="18" charset="0"/>
                <a:sym typeface="Wingdings" pitchFamily="2" charset="2"/>
              </a:rPr>
              <a:t> number of times X observed in   entire data set</a:t>
            </a:r>
          </a:p>
          <a:p>
            <a:pPr>
              <a:buFont typeface="Wingdings" pitchFamily="2" charset="2"/>
              <a:buNone/>
            </a:pPr>
            <a:r>
              <a:rPr lang="en-US" sz="2100">
                <a:latin typeface="Bookman Old Style" pitchFamily="18" charset="0"/>
                <a:sym typeface="Wingdings" pitchFamily="2" charset="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sz="2100">
                <a:latin typeface="Bookman Old Style" pitchFamily="18" charset="0"/>
                <a:sym typeface="Wingdings" pitchFamily="2" charset="2"/>
              </a:rPr>
              <a:t>   S(¬X)  number of times X not observed in   entire data set </a:t>
            </a:r>
          </a:p>
          <a:p>
            <a:pPr>
              <a:buFont typeface="Wingdings" pitchFamily="2" charset="2"/>
              <a:buNone/>
            </a:pPr>
            <a:endParaRPr lang="en-US" sz="2100">
              <a:latin typeface="Bookman Old Style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2100">
                <a:latin typeface="Bookman Old Style" pitchFamily="18" charset="0"/>
                <a:sym typeface="Wingdings" pitchFamily="2" charset="2"/>
              </a:rPr>
              <a:t>Accordingly items mapped to propositions  </a:t>
            </a:r>
            <a:endParaRPr lang="en-US" sz="2100">
              <a:latin typeface="Bookman Old Style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609600" indent="-609600"/>
            <a:r>
              <a:rPr lang="en-US" sz="2100">
                <a:latin typeface="Bookman Old Style" pitchFamily="18" charset="0"/>
              </a:rPr>
              <a:t>An association rule </a:t>
            </a:r>
            <a:r>
              <a:rPr lang="en-US" sz="2100">
                <a:latin typeface="Bookman Old Style" pitchFamily="18" charset="0"/>
                <a:sym typeface="Wingdings" pitchFamily="2" charset="2"/>
              </a:rPr>
              <a:t>can be mapped to implication if and only if item set (X,Y) is interesting</a:t>
            </a:r>
          </a:p>
          <a:p>
            <a:pPr marL="609600" indent="-609600"/>
            <a:endParaRPr lang="en-US" sz="2100">
              <a:latin typeface="Bookman Old Style" pitchFamily="18" charset="0"/>
              <a:sym typeface="Wingdings" pitchFamily="2" charset="2"/>
            </a:endParaRPr>
          </a:p>
          <a:p>
            <a:pPr marL="609600" indent="-609600"/>
            <a:r>
              <a:rPr lang="en-US" sz="2100">
                <a:latin typeface="Bookman Old Style" pitchFamily="18" charset="0"/>
                <a:sym typeface="Wingdings" pitchFamily="2" charset="2"/>
              </a:rPr>
              <a:t>E.g. Association X =&gt; Y can be mapped to p  q if :</a:t>
            </a:r>
          </a:p>
          <a:p>
            <a:pPr marL="609600" indent="-609600">
              <a:buFontTx/>
              <a:buAutoNum type="arabicPeriod"/>
            </a:pPr>
            <a:r>
              <a:rPr lang="en-US" sz="2100">
                <a:latin typeface="Bookman Old Style" pitchFamily="18" charset="0"/>
              </a:rPr>
              <a:t>S(X,Y) &gt; S(X,¬Y)</a:t>
            </a:r>
          </a:p>
          <a:p>
            <a:pPr marL="609600" indent="-609600">
              <a:buFontTx/>
              <a:buAutoNum type="arabicPeriod"/>
            </a:pPr>
            <a:r>
              <a:rPr lang="en-US" sz="2100">
                <a:latin typeface="Bookman Old Style" pitchFamily="18" charset="0"/>
              </a:rPr>
              <a:t>S(X,Y) &gt; S(¬X,¬Y)</a:t>
            </a:r>
          </a:p>
          <a:p>
            <a:pPr marL="609600" indent="-609600">
              <a:buFontTx/>
              <a:buAutoNum type="arabicPeriod"/>
            </a:pPr>
            <a:r>
              <a:rPr lang="en-US" sz="2100">
                <a:latin typeface="Bookman Old Style" pitchFamily="18" charset="0"/>
              </a:rPr>
              <a:t>S(X,Y) &gt; S(¬X,Y)</a:t>
            </a:r>
          </a:p>
          <a:p>
            <a:pPr marL="609600" indent="-609600">
              <a:buFontTx/>
              <a:buNone/>
            </a:pPr>
            <a:r>
              <a:rPr lang="en-US" sz="2100">
                <a:latin typeface="Bookman Old Style" pitchFamily="18" charset="0"/>
              </a:rPr>
              <a:t>This is known as </a:t>
            </a:r>
            <a:r>
              <a:rPr lang="en-US" sz="21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pseudo implication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55700"/>
          </a:xfrm>
        </p:spPr>
        <p:txBody>
          <a:bodyPr/>
          <a:lstStyle/>
          <a:p>
            <a:r>
              <a:rPr lang="en-US" sz="3500" b="0">
                <a:solidFill>
                  <a:schemeClr val="accent2"/>
                </a:solidFill>
                <a:latin typeface="Bookman Old Style" pitchFamily="18" charset="0"/>
              </a:rPr>
              <a:t>Record to be considered as COHERENT RULE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34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r>
              <a:rPr lang="en-US" sz="3000"/>
              <a:t>S(X,Y) &gt; S(X,¬Y)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r>
              <a:rPr lang="en-US" sz="3000"/>
              <a:t>S(X,Y) &gt; S(¬X,Y)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 startAt="3"/>
            </a:pPr>
            <a:r>
              <a:rPr lang="en-US" sz="3000"/>
              <a:t>S(¬X,¬Y) &gt; S(¬X,Y)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 startAt="3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3000"/>
              <a:t>4.  S(¬X,¬Y) &gt; S(X,¬Y)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3000"/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0000"/>
              <a:buFontTx/>
              <a:buAutoNum type="arabicPeriod"/>
            </a:pPr>
            <a:endParaRPr lang="en-US" sz="3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1">
                <a:solidFill>
                  <a:schemeClr val="bg2"/>
                </a:solidFill>
                <a:latin typeface="Bookman Old Style" pitchFamily="18" charset="0"/>
              </a:rPr>
              <a:t>Starting with working of System…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791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Proposed System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Detail Explanation of each Step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Selection, Display and CSV format of database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500"/>
              <a:t>Here we are considering fruit database…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41325" y="2243138"/>
            <a:ext cx="135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List of Databases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57200" y="3124200"/>
            <a:ext cx="152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To display selected </a:t>
            </a:r>
          </a:p>
          <a:p>
            <a:pPr eaLnBrk="0" hangingPunct="0"/>
            <a:r>
              <a:rPr lang="en-US" sz="1200"/>
              <a:t>database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81000" y="46482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List of Attributes in </a:t>
            </a:r>
          </a:p>
          <a:p>
            <a:pPr eaLnBrk="0" hangingPunct="0"/>
            <a:r>
              <a:rPr lang="en-US" sz="1200"/>
              <a:t>Database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819400" y="2209800"/>
            <a:ext cx="5943600" cy="3886200"/>
            <a:chOff x="1968" y="1440"/>
            <a:chExt cx="3222" cy="2304"/>
          </a:xfrm>
        </p:grpSpPr>
        <p:pic>
          <p:nvPicPr>
            <p:cNvPr id="20492" name="Picture 12" descr="pic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8" y="1440"/>
              <a:ext cx="3222" cy="2304"/>
            </a:xfrm>
            <a:prstGeom prst="rect">
              <a:avLst/>
            </a:prstGeom>
            <a:noFill/>
          </p:spPr>
        </p:pic>
        <p:pic>
          <p:nvPicPr>
            <p:cNvPr id="20501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0" y="2256"/>
              <a:ext cx="432" cy="480"/>
            </a:xfrm>
            <a:prstGeom prst="rect">
              <a:avLst/>
            </a:prstGeom>
            <a:noFill/>
          </p:spPr>
        </p:pic>
      </p:grp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010400" y="1447800"/>
            <a:ext cx="1681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CSV form of database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1828800" y="2438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1752600" y="2590800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1600200" y="4572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7086600" y="175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as Input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219950" cy="2895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2:Coherent Rule Generation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4" descr="pic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8096250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accent2"/>
                </a:solidFill>
                <a:latin typeface="Bookman Old Style" pitchFamily="18" charset="0"/>
              </a:rPr>
              <a:t>PATTERN DISCOVERY?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419850" cy="46672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3:Results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7010400" cy="22844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Rules Generated</a:t>
            </a:r>
          </a:p>
        </p:txBody>
      </p:sp>
      <p:graphicFrame>
        <p:nvGraphicFramePr>
          <p:cNvPr id="33860" name="Group 68"/>
          <p:cNvGraphicFramePr>
            <a:graphicFrameLocks noGrp="1"/>
          </p:cNvGraphicFramePr>
          <p:nvPr>
            <p:ph sz="half" idx="1"/>
          </p:nvPr>
        </p:nvGraphicFramePr>
        <p:xfrm>
          <a:off x="4648200" y="2238375"/>
          <a:ext cx="2819400" cy="2014538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Acidity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Sugar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Flavor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tasteless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6" name="Rectangle 3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700" i="1">
                <a:latin typeface="Arial Black" pitchFamily="34" charset="0"/>
              </a:rPr>
              <a:t>Given Mapping</a:t>
            </a:r>
          </a:p>
          <a:p>
            <a:endParaRPr lang="en-US" sz="26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Sugar_ContentHigh --&gt; Bland; 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sugar_ContentLow --&gt; Tart;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Sugar_ContentLow --&gt; tasteless; 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AcidityLow --&gt; tasteless; 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AcidityLow,Sugar_ContentLow --&gt; tasteless;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AcidityLow --&gt; Bland; </a:t>
            </a:r>
          </a:p>
          <a:p>
            <a:pPr>
              <a:lnSpc>
                <a:spcPct val="90000"/>
              </a:lnSpc>
            </a:pPr>
            <a:endParaRPr lang="en-US" sz="1400" i="1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AcidityLow,Sugar_ContentHigh --&gt; Bland;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AcidityHigh,Sugar_ContentLow --&gt; Tart;</a:t>
            </a:r>
          </a:p>
          <a:p>
            <a:pPr>
              <a:lnSpc>
                <a:spcPct val="90000"/>
              </a:lnSpc>
            </a:pPr>
            <a:r>
              <a:rPr lang="en-US" sz="1400" i="1">
                <a:latin typeface="Arial Black" pitchFamily="34" charset="0"/>
              </a:rPr>
              <a:t>AcidityHigh --&gt; Tart;</a:t>
            </a:r>
          </a:p>
          <a:p>
            <a:pPr>
              <a:lnSpc>
                <a:spcPct val="90000"/>
              </a:lnSpc>
            </a:pPr>
            <a:endParaRPr lang="en-US" sz="1400" i="1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endParaRPr lang="en-US" sz="1400" i="1"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OMG! There are so many rules!</a:t>
            </a:r>
            <a:br>
              <a:rPr lang="en-US" sz="4400"/>
            </a:br>
            <a:r>
              <a:rPr lang="en-US" sz="4400"/>
              <a:t>I want Rules Related to Tart only?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8" name="Picture 8" descr="thinking-idea-animated-animation-smiley-emoticon-000339-larg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8194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Here Is the Solution…</a:t>
            </a:r>
            <a:br>
              <a:rPr lang="en-US" sz="4400"/>
            </a:br>
            <a:r>
              <a:rPr lang="en-US" sz="4400"/>
              <a:t>DOMAIN DRIVEN APPROACH…!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9" name="Picture 7" descr="web_page_animated_smiley_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581400"/>
            <a:ext cx="1562100" cy="15509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Selection of table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5" name="Picture 5" descr="PDJEtvikrP2xiEyBzWbRzURbCS6SaAOpyc8Q-RaCpFfNLEJlgL-GXxzSAG07OYjAgwFLbJvDOXbe_YxSxVOupioq84xo23w3sD9wkQjRujonFJIX4F4FgYRTqzJ9biMBd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5029200" cy="35528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2:Display of table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7" name="Picture 5" descr="exSz409Tg7Wi5ffT2LTjQjL6Ii5tAPFjxxdBjC0qBhLP64stqzyDzTR1skwG4wc7jiq4LIEFMWAQVsnJoqhF_787c8cAT4f44ARw1aa6wkb0aMcnvjqu36cwEKrwMuB8I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5981700" cy="41671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3:Selecting Attributes of Interest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3" name="Picture 5" descr="IfNl_MhESja0aVriCNdn_I7kwolI-_MusfwOso_oftM_GOeBpU8rlZJhgdPZTtiFTW4o2CWbuLz8HF234qlXSRPqqATL2G-ItuNPH2WJjKfBTdP16nAryYqs3XiVgIGH-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5715000" cy="3914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Step 4:Selecting Values of Attributes and Class of Interest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9" name="Picture 5" descr="jLFjnbjvn-fu9lxeuLkNx09Euon6sSgqsCSh5X4TXMZ6f8ijxU5e8kZ4mGMmRBD1AG8p-2Mt_QbWrXsn62RYzK06JqdO8kVnBXbOPCoG5jNMkekl7xiXyHpTTFgldsZ-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591300" cy="3476625"/>
          </a:xfrm>
          <a:prstGeom prst="rect">
            <a:avLst/>
          </a:prstGeom>
          <a:noFill/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089525" y="5446713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Selection of class</a:t>
            </a:r>
          </a:p>
          <a:p>
            <a:pPr eaLnBrk="0" hangingPunct="0"/>
            <a:r>
              <a:rPr lang="en-US"/>
              <a:t>“Domain Driven”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 flipV="1">
            <a:off x="4419600" y="4267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5:Generated Rules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1" name="Picture 5" descr="Zir6CA4YjdX8Tt2cX_axj5i9qv4N7_yTAogOykVEIRu37ffmW0YTNEFOfoMGgg4_S_K_cbztb-s2Ie7eciFeH7O7YeFVpjTtWn7tawanx3sZk4Q5SYBMrhEKaHNubiFsU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752600"/>
            <a:ext cx="2200275" cy="1019175"/>
          </a:xfrm>
          <a:prstGeom prst="rect">
            <a:avLst/>
          </a:prstGeom>
          <a:noFill/>
        </p:spPr>
      </p:pic>
      <p:pic>
        <p:nvPicPr>
          <p:cNvPr id="45065" name="Picture 9" descr="g3c3jDnIf3-RhoMDsmYPC0ywXk9X84uOZECN2FFq6EI9vA1CsNOTzEqQ-3aTeqbqCU9GJTk80TMObVLf7sWubwGAnsdBV4lRGOZxJ97kwCf7ogcHdHNx6b4-RYjYL_1w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895600"/>
            <a:ext cx="6248400" cy="32591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 more in Detail…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500"/>
              <a:t>Class [ ]: Unique class  names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500"/>
              <a:t>N: total number of classes in class[ ]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500"/>
              <a:t>Set Items [ ]: Power set of unique selected items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500"/>
              <a:t> M: total number of items in Items [ ]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500"/>
              <a:t>db: dataset with k records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 b="1"/>
              <a:t>Algorithm: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domain_driven_coherent (Items [], class [])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BeginFor each record in Class [] // class labels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For each record in Items [] // power set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 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For each record in db // records  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900"/>
              <a:t>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90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If (db[t].contains (class[j]))     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If (db[t].contains (Item[i]))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ClassPresent_ItemPresent ++;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Else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ClassPresent_ItemAbsent ++;    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 }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Else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    }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If (db[t].contains (Item[i]))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ClassAbsent_ItemPresent ++;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 Else ClassAbsent_ItemAbsent ++;    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}     }  }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End;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/>
              <a:t>Output</a:t>
            </a:r>
            <a:r>
              <a:rPr lang="en-US" sz="2000"/>
              <a:t>: Support Count Matrix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accent2"/>
                </a:solidFill>
                <a:latin typeface="Bookman Old Style" pitchFamily="18" charset="0"/>
              </a:rPr>
              <a:t>Existing Solution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410450" cy="4383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 anchor="ctr"/>
          <a:lstStyle/>
          <a:p>
            <a:pPr algn="r"/>
            <a:r>
              <a:rPr lang="en-US" sz="4800"/>
              <a:t>IMPLEMENTATION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Proposed technique is tested on 3 classification datasets :</a:t>
            </a:r>
          </a:p>
          <a:p>
            <a:pPr>
              <a:buFont typeface="Calibri" pitchFamily="34" charset="0"/>
              <a:buAutoNum type="arabicPeriod"/>
            </a:pPr>
            <a:r>
              <a:rPr lang="en-US"/>
              <a:t>Zoo Dataset :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52800"/>
            <a:ext cx="6324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Coherent Rule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1800" dirty="0"/>
          </a:p>
          <a:p>
            <a:pPr>
              <a:buFont typeface="Calibri" pitchFamily="34" charset="0"/>
              <a:buAutoNum type="arabicPeriod"/>
            </a:pPr>
            <a:r>
              <a:rPr lang="en-US" sz="1800" dirty="0"/>
              <a:t>{</a:t>
            </a:r>
            <a:r>
              <a:rPr lang="en-US" sz="1800" dirty="0" err="1"/>
              <a:t>Hair_False</a:t>
            </a:r>
            <a:r>
              <a:rPr lang="en-US" sz="1800" dirty="0"/>
              <a:t>, </a:t>
            </a:r>
            <a:r>
              <a:rPr lang="en-US" sz="1800" dirty="0" err="1"/>
              <a:t>Feathers_False</a:t>
            </a:r>
            <a:r>
              <a:rPr lang="en-US" sz="1800" dirty="0"/>
              <a:t>, Legs_0 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Fish</a:t>
            </a:r>
            <a:r>
              <a:rPr lang="en-US" sz="1800" dirty="0">
                <a:sym typeface="Wingdings" pitchFamily="2" charset="2"/>
              </a:rPr>
              <a:t>}</a:t>
            </a:r>
          </a:p>
          <a:p>
            <a:pPr>
              <a:buFont typeface="Calibri" pitchFamily="34" charset="0"/>
              <a:buAutoNum type="arabicPeriod"/>
            </a:pPr>
            <a:endParaRPr lang="en-US" sz="1800" dirty="0">
              <a:sym typeface="Wingdings" pitchFamily="2" charset="2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sz="1800" dirty="0">
                <a:sym typeface="Wingdings" pitchFamily="2" charset="2"/>
              </a:rPr>
              <a:t>{</a:t>
            </a:r>
            <a:r>
              <a:rPr lang="en-US" sz="1800" dirty="0" err="1">
                <a:sym typeface="Wingdings" pitchFamily="2" charset="2"/>
              </a:rPr>
              <a:t>Hair_False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Feathers_False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 err="1">
                <a:sym typeface="Wingdings" pitchFamily="2" charset="2"/>
              </a:rPr>
              <a:t>Toothed_False</a:t>
            </a:r>
            <a:r>
              <a:rPr lang="en-US" sz="1800" dirty="0">
                <a:sym typeface="Wingdings" pitchFamily="2" charset="2"/>
              </a:rPr>
              <a:t> 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Invertebrate</a:t>
            </a:r>
            <a:r>
              <a:rPr lang="en-US" sz="1800" dirty="0">
                <a:sym typeface="Wingdings" pitchFamily="2" charset="2"/>
              </a:rPr>
              <a:t>}</a:t>
            </a:r>
          </a:p>
          <a:p>
            <a:pPr>
              <a:buFont typeface="Calibri" pitchFamily="34" charset="0"/>
              <a:buAutoNum type="arabicPeriod"/>
            </a:pPr>
            <a:endParaRPr lang="en-US" sz="1800" dirty="0">
              <a:sym typeface="Wingdings" pitchFamily="2" charset="2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sz="1800" dirty="0">
                <a:sym typeface="Wingdings" pitchFamily="2" charset="2"/>
              </a:rPr>
              <a:t>{</a:t>
            </a:r>
            <a:r>
              <a:rPr lang="en-US" sz="1800" dirty="0" err="1">
                <a:sym typeface="Wingdings" pitchFamily="2" charset="2"/>
              </a:rPr>
              <a:t>Toothed_True</a:t>
            </a:r>
            <a:r>
              <a:rPr lang="en-US" sz="1800" dirty="0">
                <a:sym typeface="Wingdings" pitchFamily="2" charset="2"/>
              </a:rPr>
              <a:t>, Legs_4 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Mammal</a:t>
            </a:r>
            <a:r>
              <a:rPr lang="en-US" sz="1800" dirty="0">
                <a:sym typeface="Wingdings" pitchFamily="2" charset="2"/>
              </a:rPr>
              <a:t>}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8229600" cy="5592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2. Fruit Dataset 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382905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828800"/>
                <a:gridCol w="121920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Fruit Name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Acidity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Sugar Content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Flavor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Tart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Tart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Tasteless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Bland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Tasteless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Bland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Good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Coherent Rule Example 2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endParaRPr lang="en-US" sz="20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000" dirty="0" err="1"/>
              <a:t>Acidity_Low</a:t>
            </a:r>
            <a:r>
              <a:rPr lang="en-US" sz="2000" dirty="0"/>
              <a:t>, </a:t>
            </a:r>
            <a:r>
              <a:rPr lang="en-US" sz="2000" dirty="0" err="1"/>
              <a:t>Sugar_Content_High</a:t>
            </a:r>
            <a:r>
              <a:rPr lang="en-US" sz="2000" dirty="0"/>
              <a:t> --&gt; </a:t>
            </a:r>
            <a:r>
              <a:rPr lang="en-US" sz="2000" dirty="0">
                <a:solidFill>
                  <a:srgbClr val="FF0000"/>
                </a:solidFill>
              </a:rPr>
              <a:t>Bland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000" dirty="0" err="1"/>
              <a:t>Acidity_High</a:t>
            </a:r>
            <a:r>
              <a:rPr lang="en-US" sz="2000" dirty="0"/>
              <a:t>, </a:t>
            </a:r>
            <a:r>
              <a:rPr lang="en-US" sz="2000" dirty="0" err="1"/>
              <a:t>Sugar_Content_Low</a:t>
            </a:r>
            <a:r>
              <a:rPr lang="en-US" sz="2000" dirty="0"/>
              <a:t> --&gt; </a:t>
            </a:r>
            <a:r>
              <a:rPr lang="en-US" sz="2000" dirty="0">
                <a:solidFill>
                  <a:srgbClr val="FF0000"/>
                </a:solidFill>
              </a:rPr>
              <a:t>Tart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000" dirty="0" err="1"/>
              <a:t>Acidity_High</a:t>
            </a:r>
            <a:r>
              <a:rPr lang="en-US" sz="2000" dirty="0"/>
              <a:t>, </a:t>
            </a:r>
            <a:r>
              <a:rPr lang="en-US" sz="2000" dirty="0" err="1"/>
              <a:t>Sugar_Content_High</a:t>
            </a:r>
            <a:r>
              <a:rPr lang="en-US" sz="2000" dirty="0"/>
              <a:t> --&gt; </a:t>
            </a:r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pPr marL="514350" indent="-514350">
              <a:buFont typeface="Wingdings" pitchFamily="2" charset="2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4294967295"/>
          </p:nvPr>
        </p:nvSpPr>
        <p:spPr>
          <a:xfrm>
            <a:off x="0" y="609600"/>
            <a:ext cx="8229600" cy="5516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3. Retail Dataset :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371600"/>
          <a:ext cx="8424863" cy="4367214"/>
        </p:xfrm>
        <a:graphic>
          <a:graphicData uri="http://schemas.openxmlformats.org/drawingml/2006/table">
            <a:tbl>
              <a:tblPr/>
              <a:tblGrid>
                <a:gridCol w="514350"/>
                <a:gridCol w="779463"/>
                <a:gridCol w="723900"/>
                <a:gridCol w="1079500"/>
                <a:gridCol w="565150"/>
                <a:gridCol w="822325"/>
                <a:gridCol w="485775"/>
                <a:gridCol w="1074737"/>
                <a:gridCol w="982663"/>
                <a:gridCol w="452437"/>
                <a:gridCol w="944563"/>
              </a:tblGrid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MARITAL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-STATUS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GENDER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BLUETOOTH-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HEADPHONE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CAR-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VIDEO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HOME-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THEATER-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SYSTEM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MP4-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MP3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RECORDING-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PHONE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TELEVISION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VCD-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DVD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CLASS-CUSTOMER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MODERATE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Coherent Rule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endParaRPr lang="en-US" sz="2000" b="1" dirty="0"/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000" dirty="0" err="1"/>
              <a:t>Marital_status_Married,Bluetooth_Headphone_False</a:t>
            </a:r>
            <a:r>
              <a:rPr lang="en-US" sz="2000" dirty="0"/>
              <a:t> --&gt;</a:t>
            </a:r>
            <a:r>
              <a:rPr lang="en-US" sz="2000" dirty="0">
                <a:solidFill>
                  <a:srgbClr val="FF0000"/>
                </a:solidFill>
              </a:rPr>
              <a:t>HIGH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endParaRPr lang="en-US" sz="2000" dirty="0"/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000" dirty="0" err="1"/>
              <a:t>Gender_Female,Bluetooth_Headphone_False</a:t>
            </a:r>
            <a:r>
              <a:rPr lang="en-US" sz="2000" dirty="0"/>
              <a:t>, </a:t>
            </a:r>
            <a:r>
              <a:rPr lang="en-IN" sz="2000" dirty="0" err="1"/>
              <a:t>Car_Video_False</a:t>
            </a:r>
            <a:r>
              <a:rPr lang="en-IN" sz="2000" dirty="0"/>
              <a:t>--&gt;</a:t>
            </a:r>
            <a:r>
              <a:rPr lang="en-IN" sz="2000" dirty="0">
                <a:solidFill>
                  <a:srgbClr val="FF0000"/>
                </a:solidFill>
              </a:rPr>
              <a:t>MODERATE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endParaRPr lang="en-IN" sz="2000" dirty="0"/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000" dirty="0" err="1"/>
              <a:t>Marital_status_Married,Gender_Male</a:t>
            </a:r>
            <a:r>
              <a:rPr lang="en-US" sz="2000" dirty="0"/>
              <a:t>, </a:t>
            </a:r>
            <a:r>
              <a:rPr lang="en-US" sz="2000" dirty="0" err="1"/>
              <a:t>Bluetooth_Headphone_True</a:t>
            </a:r>
            <a:r>
              <a:rPr lang="en-IN" sz="2000" dirty="0"/>
              <a:t>--&gt;</a:t>
            </a:r>
            <a:r>
              <a:rPr lang="en-IN" sz="2000" dirty="0">
                <a:solidFill>
                  <a:srgbClr val="FF0000"/>
                </a:solidFill>
              </a:rPr>
              <a:t>LOW</a:t>
            </a:r>
            <a:endParaRPr lang="en-US" sz="20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/>
            </a:pPr>
            <a:endParaRPr lang="en-US" sz="2000" dirty="0"/>
          </a:p>
          <a:p>
            <a:pPr marL="514350" indent="-514350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Further Optimization……Why????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</p:nvPr>
        </p:nvGraphicFramePr>
        <p:xfrm>
          <a:off x="2057400" y="2209800"/>
          <a:ext cx="6096000" cy="292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wn Arrow 9"/>
          <p:cNvSpPr/>
          <p:nvPr/>
        </p:nvSpPr>
        <p:spPr>
          <a:xfrm>
            <a:off x="1301044" y="2964155"/>
            <a:ext cx="451555" cy="1379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171" y="2674549"/>
            <a:ext cx="972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Complexity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Reduced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87400" y="4882226"/>
            <a:ext cx="2032000" cy="9851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 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Ways of Optimization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endParaRPr lang="en-US" sz="390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900"/>
              <a:t>Domain-Driven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390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900"/>
              <a:t>Pruning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Domain – Driven Method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Concentrate on the data belonging to a particular domain of interest, thus </a:t>
            </a:r>
            <a:r>
              <a:rPr lang="en-US" sz="2000" dirty="0">
                <a:solidFill>
                  <a:srgbClr val="FF0000"/>
                </a:solidFill>
              </a:rPr>
              <a:t>reducing unnecessary processing of non-required data</a:t>
            </a:r>
          </a:p>
          <a:p>
            <a:r>
              <a:rPr lang="en-US" sz="2000" dirty="0"/>
              <a:t>Reduces Time and Space Complexity</a:t>
            </a:r>
          </a:p>
          <a:p>
            <a:r>
              <a:rPr lang="en-US" sz="2000" dirty="0"/>
              <a:t>Computation Cost Reduced drastically</a:t>
            </a:r>
          </a:p>
          <a:p>
            <a:r>
              <a:rPr lang="en-US" sz="2000" dirty="0"/>
              <a:t>User happiness because of the provision given  to state its choice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CC0000"/>
                </a:solidFill>
                <a:latin typeface="Bookman Old Style" pitchFamily="18" charset="0"/>
              </a:rPr>
              <a:t>PROPOSED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324600" cy="43592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/>
          </a:bodyPr>
          <a:lstStyle/>
          <a:p>
            <a:r>
              <a:rPr lang="en-US" sz="2000" dirty="0"/>
              <a:t>Selects only those rules which are having both the properties of </a:t>
            </a:r>
            <a:r>
              <a:rPr lang="en-US" sz="2000" dirty="0">
                <a:solidFill>
                  <a:srgbClr val="FF0000"/>
                </a:solidFill>
              </a:rPr>
              <a:t>static </a:t>
            </a:r>
            <a:r>
              <a:rPr lang="en-US" sz="2000" dirty="0"/>
              <a:t>dataset </a:t>
            </a:r>
            <a:r>
              <a:rPr lang="en-US" sz="2000" i="1" dirty="0"/>
              <a:t>d</a:t>
            </a:r>
            <a:r>
              <a:rPr lang="en-US" sz="2000" dirty="0"/>
              <a:t> as well as </a:t>
            </a:r>
            <a:r>
              <a:rPr lang="en-US" sz="2000" dirty="0">
                <a:solidFill>
                  <a:srgbClr val="FF0000"/>
                </a:solidFill>
              </a:rPr>
              <a:t>transactional</a:t>
            </a:r>
            <a:r>
              <a:rPr lang="en-US" sz="2000" dirty="0"/>
              <a:t> dataset </a:t>
            </a:r>
            <a:r>
              <a:rPr lang="en-US" sz="2000" i="1" dirty="0"/>
              <a:t>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lift &gt;=1</a:t>
            </a:r>
            <a:r>
              <a:rPr lang="en-US" sz="2000" dirty="0"/>
              <a:t>. </a:t>
            </a:r>
          </a:p>
          <a:p>
            <a:r>
              <a:rPr lang="en-US" sz="2000" dirty="0"/>
              <a:t>E.g. </a:t>
            </a:r>
          </a:p>
          <a:p>
            <a:pPr>
              <a:buFont typeface="Calibri" pitchFamily="34" charset="0"/>
              <a:buAutoNum type="arabicPeriod"/>
            </a:pPr>
            <a:r>
              <a:rPr lang="en-IN" sz="2000" dirty="0" err="1"/>
              <a:t>Marital_status_Married</a:t>
            </a:r>
            <a:r>
              <a:rPr lang="en-IN" sz="2000" dirty="0"/>
              <a:t>--&gt;HIGH</a:t>
            </a:r>
          </a:p>
          <a:p>
            <a:pPr>
              <a:buFont typeface="Calibri" pitchFamily="34" charset="0"/>
              <a:buAutoNum type="arabicPeriod"/>
            </a:pPr>
            <a:r>
              <a:rPr lang="en-IN" sz="2000" dirty="0" err="1"/>
              <a:t>Gender_Male</a:t>
            </a:r>
            <a:r>
              <a:rPr lang="en-IN" sz="2000" dirty="0"/>
              <a:t>--&gt;LOW</a:t>
            </a:r>
          </a:p>
          <a:p>
            <a:pPr>
              <a:buFont typeface="Calibri" pitchFamily="34" charset="0"/>
              <a:buAutoNum type="arabicPeriod"/>
            </a:pPr>
            <a:r>
              <a:rPr lang="en-IN" sz="2000" dirty="0" err="1"/>
              <a:t>Marital_status_Married</a:t>
            </a:r>
            <a:r>
              <a:rPr lang="en-IN" sz="2000" dirty="0"/>
              <a:t>, </a:t>
            </a:r>
            <a:r>
              <a:rPr lang="en-IN" sz="2000" dirty="0" err="1"/>
              <a:t>Gender_Male</a:t>
            </a:r>
            <a:r>
              <a:rPr lang="en-IN" sz="2000" dirty="0"/>
              <a:t>-&gt;LOW</a:t>
            </a:r>
          </a:p>
          <a:p>
            <a:pPr>
              <a:buFont typeface="Calibri" pitchFamily="34" charset="0"/>
              <a:buAutoNum type="arabicPeriod"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3400"/>
            <a:ext cx="8229600" cy="5592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2000" b="1" dirty="0"/>
          </a:p>
          <a:p>
            <a:pPr>
              <a:buFont typeface="Calibri" pitchFamily="34" charset="0"/>
              <a:buAutoNum type="arabicPeriod"/>
            </a:pPr>
            <a:r>
              <a:rPr lang="en-US" sz="2000" b="1" dirty="0" err="1"/>
              <a:t>Gender_Female,Bluetooth_Headphone_False</a:t>
            </a:r>
            <a:r>
              <a:rPr lang="en-US" sz="2000" b="1" dirty="0"/>
              <a:t>,</a:t>
            </a:r>
            <a:r>
              <a:rPr lang="en-IN" sz="2000" b="1" dirty="0" err="1"/>
              <a:t>Car_Video_False</a:t>
            </a:r>
            <a:r>
              <a:rPr lang="en-IN" sz="2000" b="1" dirty="0"/>
              <a:t>---&gt;HIGH</a:t>
            </a:r>
          </a:p>
          <a:p>
            <a:pPr>
              <a:buFont typeface="Calibri" pitchFamily="34" charset="0"/>
              <a:buAutoNum type="arabicPeriod"/>
            </a:pPr>
            <a:endParaRPr lang="en-IN" sz="2000" b="1" dirty="0"/>
          </a:p>
          <a:p>
            <a:pPr>
              <a:buFont typeface="Calibri" pitchFamily="34" charset="0"/>
              <a:buAutoNum type="arabicPeriod"/>
            </a:pPr>
            <a:r>
              <a:rPr lang="en-US" sz="2000" b="1" dirty="0" err="1"/>
              <a:t>Gender_Male</a:t>
            </a:r>
            <a:r>
              <a:rPr lang="en-US" sz="2000" b="1" dirty="0"/>
              <a:t>, </a:t>
            </a:r>
            <a:r>
              <a:rPr lang="en-US" sz="2000" b="1" dirty="0" err="1"/>
              <a:t>Marital_Status_Single</a:t>
            </a:r>
            <a:r>
              <a:rPr lang="en-US" sz="2000" b="1" dirty="0"/>
              <a:t>, </a:t>
            </a:r>
            <a:r>
              <a:rPr lang="en-US" sz="2000" b="1" dirty="0" err="1"/>
              <a:t>Bluetooth_Headphone_True</a:t>
            </a:r>
            <a:r>
              <a:rPr lang="en-US" sz="2000" b="1" dirty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      </a:t>
            </a:r>
            <a:r>
              <a:rPr lang="en-IN" sz="2000" b="1" dirty="0" err="1"/>
              <a:t>Car_Video_False</a:t>
            </a:r>
            <a:r>
              <a:rPr lang="en-IN" sz="2000" b="1" dirty="0"/>
              <a:t>---&gt;LOW</a:t>
            </a:r>
          </a:p>
          <a:p>
            <a:pPr>
              <a:buFont typeface="Calibri" pitchFamily="34" charset="0"/>
              <a:buAutoNum type="arabicPeriod"/>
            </a:pPr>
            <a:endParaRPr lang="en-IN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>
            <a:normAutofit/>
          </a:bodyPr>
          <a:lstStyle/>
          <a:p>
            <a:r>
              <a:rPr lang="en-US" sz="3500"/>
              <a:t>Terms involved in process of Pruning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0" y="122238"/>
            <a:ext cx="7543800" cy="1295400"/>
          </a:xfrm>
        </p:spPr>
        <p:txBody>
          <a:bodyPr anchor="ctr"/>
          <a:lstStyle/>
          <a:p>
            <a:r>
              <a:rPr lang="en-US"/>
              <a:t>Illustration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438400"/>
          <a:ext cx="6881813" cy="2805303"/>
        </p:xfrm>
        <a:graphic>
          <a:graphicData uri="http://schemas.openxmlformats.org/drawingml/2006/table">
            <a:tbl>
              <a:tblPr/>
              <a:tblGrid>
                <a:gridCol w="1676400"/>
                <a:gridCol w="633413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Confid-ence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LiftA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LiftB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IruleA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IruleB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Gender_Female--&gt;HIGH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58/139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1.24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Gender_Female, Car_Video_False --&gt;HIGH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58/139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1.339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1.34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1.339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1.339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Marital_status_Married, Car_Video_False--&gt;HIGH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47/139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0.97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0.966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0.97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0.9661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0.9661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Gender_Female,Bluetooth_Headphone_False,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Car_Video_False--&gt;HIGH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37/139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1.6102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1.6102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025" marR="73025" marT="63500" marB="6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 smtClean="0"/>
              <a:t>1. Alex </a:t>
            </a:r>
            <a:r>
              <a:rPr lang="en-IN" sz="1400" dirty="0" err="1" smtClean="0"/>
              <a:t>Tze</a:t>
            </a:r>
            <a:r>
              <a:rPr lang="en-IN" sz="1400" dirty="0" smtClean="0"/>
              <a:t> </a:t>
            </a:r>
            <a:r>
              <a:rPr lang="en-IN" sz="1400" dirty="0" err="1" smtClean="0"/>
              <a:t>Hiang</a:t>
            </a:r>
            <a:r>
              <a:rPr lang="en-IN" sz="1400" dirty="0" smtClean="0"/>
              <a:t> </a:t>
            </a:r>
            <a:r>
              <a:rPr lang="en-IN" sz="1400" dirty="0" err="1" smtClean="0"/>
              <a:t>Sim</a:t>
            </a:r>
            <a:r>
              <a:rPr lang="en-IN" sz="1400" dirty="0" smtClean="0"/>
              <a:t> et. Al., “Logic based pattern discovery,” IEEE TRANSACTIONS ON KNOWLEDGE AND DATA ENGINEERING, VOL. 22, NO. 6, JUNE 2010 ---&gt; Main Paper</a:t>
            </a:r>
          </a:p>
          <a:p>
            <a:endParaRPr lang="en-IN" sz="1400" dirty="0" smtClean="0"/>
          </a:p>
          <a:p>
            <a:r>
              <a:rPr lang="en-IN" sz="1400" dirty="0" smtClean="0"/>
              <a:t>2. C. </a:t>
            </a:r>
            <a:r>
              <a:rPr lang="en-IN" sz="1400" dirty="0" err="1" smtClean="0"/>
              <a:t>Longbing</a:t>
            </a:r>
            <a:r>
              <a:rPr lang="en-IN" sz="1400" dirty="0" smtClean="0"/>
              <a:t>, “Introduction to Domain Driven Data Mining,” Data Mining for Business Applications, L. Cao, P.S. Yu, C. Zhang, and H. Zhang, eds., pp. 3-10, Springer, 2008. ---&gt; Domain-Driven concepts</a:t>
            </a:r>
          </a:p>
          <a:p>
            <a:r>
              <a:rPr lang="en-IN" sz="1400" dirty="0" smtClean="0"/>
              <a:t>3. L. Cao, P. Yu, C. Zhang, and H. Zhang. “Data Mining for Business Applications,” Springer, 2009  ---&gt; How business can be flourished ..?</a:t>
            </a:r>
          </a:p>
          <a:p>
            <a:endParaRPr lang="en-IN" sz="1400" dirty="0" smtClean="0"/>
          </a:p>
          <a:p>
            <a:r>
              <a:rPr lang="en-IN" sz="1400" dirty="0" smtClean="0"/>
              <a:t>4. X. Wu, C. Zhang, and S. Zhang, “Efficient Mining of Both Positive and Negative Association Rules,” ACM Trans. Information Systems, vol. 22, pp. 381-405, 2004. ---&gt; Importance of +</a:t>
            </a:r>
            <a:r>
              <a:rPr lang="en-IN" sz="1400" dirty="0" err="1" smtClean="0"/>
              <a:t>ve</a:t>
            </a:r>
            <a:r>
              <a:rPr lang="en-IN" sz="1400" dirty="0" smtClean="0"/>
              <a:t> and  -</a:t>
            </a:r>
            <a:r>
              <a:rPr lang="en-IN" sz="1400" dirty="0" err="1" smtClean="0"/>
              <a:t>ve</a:t>
            </a:r>
            <a:r>
              <a:rPr lang="en-IN" sz="1400" dirty="0" smtClean="0"/>
              <a:t> rules </a:t>
            </a:r>
          </a:p>
          <a:p>
            <a:endParaRPr lang="en-IN" sz="1400" dirty="0" smtClean="0"/>
          </a:p>
          <a:p>
            <a:r>
              <a:rPr lang="en-IN" sz="1400" dirty="0" smtClean="0"/>
              <a:t>5. </a:t>
            </a:r>
            <a:r>
              <a:rPr lang="en-IN" sz="1400" dirty="0" err="1" smtClean="0"/>
              <a:t>Arti</a:t>
            </a:r>
            <a:r>
              <a:rPr lang="en-IN" sz="1400" dirty="0" smtClean="0"/>
              <a:t> </a:t>
            </a:r>
            <a:r>
              <a:rPr lang="en-IN" sz="1400" dirty="0" err="1" smtClean="0"/>
              <a:t>Deshpande</a:t>
            </a:r>
            <a:r>
              <a:rPr lang="en-IN" sz="1400" dirty="0" smtClean="0"/>
              <a:t> and </a:t>
            </a:r>
            <a:r>
              <a:rPr lang="en-IN" sz="1400" dirty="0" err="1" smtClean="0"/>
              <a:t>Anjali</a:t>
            </a:r>
            <a:r>
              <a:rPr lang="en-IN" sz="1400" dirty="0" smtClean="0"/>
              <a:t> </a:t>
            </a:r>
            <a:r>
              <a:rPr lang="en-IN" sz="1400" dirty="0" err="1" smtClean="0"/>
              <a:t>Mahajan</a:t>
            </a:r>
            <a:r>
              <a:rPr lang="en-IN" sz="1400" dirty="0" smtClean="0"/>
              <a:t> “Domain Driven Multi-Feature Combined Mining for retail dataset,” International Journal of Engineering and </a:t>
            </a:r>
            <a:r>
              <a:rPr lang="en-IN" sz="1400" dirty="0" err="1" smtClean="0"/>
              <a:t>AdvancedTechnology</a:t>
            </a:r>
            <a:r>
              <a:rPr lang="en-IN" sz="1400" dirty="0" smtClean="0"/>
              <a:t> (IJEAT) Volume-2, Issue-3, February 28, 2013 Available: http://www.ijeat.org/article.php    </a:t>
            </a:r>
          </a:p>
          <a:p>
            <a:r>
              <a:rPr lang="en-IN" sz="1400" dirty="0" smtClean="0"/>
              <a:t>---&gt; Introduction to Combined Rule Mining </a:t>
            </a:r>
            <a:endParaRPr lang="en-IN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YOU...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253163" cy="4535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chemeClr val="accent2"/>
                </a:solidFill>
                <a:latin typeface="Bookman Old Style" pitchFamily="18" charset="0"/>
              </a:rPr>
              <a:t>Scope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777038" cy="44418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Generalized framework based on Association Rules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40" y="1719263"/>
            <a:ext cx="5897520" cy="4411662"/>
          </a:xfrm>
          <a:noFill/>
          <a:ln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rganization Chart 2"/>
          <p:cNvGraphicFramePr>
            <a:graphicFrameLocks/>
          </p:cNvGraphicFramePr>
          <p:nvPr>
            <p:ph sz="half" idx="2"/>
          </p:nvPr>
        </p:nvGraphicFramePr>
        <p:xfrm>
          <a:off x="152400" y="533400"/>
          <a:ext cx="8839200" cy="5715000"/>
        </p:xfrm>
        <a:graphic>
          <a:graphicData uri="http://schemas.openxmlformats.org/drawingml/2006/compatibility">
            <com:legacyDrawing xmlns:com="http://schemas.openxmlformats.org/drawingml/2006/compatibility" spid="_x0000_s1229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Bookman Old Style" pitchFamily="18" charset="0"/>
              </a:rPr>
              <a:t>Formed using two propositions p &amp; q which can be either true or false based on implication’s interpretation</a:t>
            </a:r>
          </a:p>
          <a:p>
            <a:r>
              <a:rPr lang="en-US" u="sng">
                <a:latin typeface="Bookman Old Style" pitchFamily="18" charset="0"/>
              </a:rPr>
              <a:t>E.g.</a:t>
            </a:r>
            <a:r>
              <a:rPr lang="en-US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Bookman Old Style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Bookman Old Style" pitchFamily="18" charset="0"/>
              </a:rPr>
              <a:t>   </a:t>
            </a:r>
            <a:r>
              <a:rPr lang="en-US">
                <a:latin typeface="Bookman Old Style" pitchFamily="18" charset="0"/>
              </a:rPr>
              <a:t>p : </a:t>
            </a:r>
            <a:r>
              <a:rPr lang="en-US" i="1">
                <a:latin typeface="Bookman Old Style" pitchFamily="18" charset="0"/>
              </a:rPr>
              <a:t>“</a:t>
            </a:r>
            <a:r>
              <a:rPr lang="en-US" i="1">
                <a:solidFill>
                  <a:srgbClr val="CC0000"/>
                </a:solidFill>
                <a:latin typeface="Bookman Old Style" pitchFamily="18" charset="0"/>
              </a:rPr>
              <a:t>apples</a:t>
            </a:r>
            <a:r>
              <a:rPr lang="en-US" i="1">
                <a:latin typeface="Bookman Old Style" pitchFamily="18" charset="0"/>
              </a:rPr>
              <a:t> are observed in a customer            </a:t>
            </a:r>
            <a:r>
              <a:rPr lang="en-US" i="1">
                <a:solidFill>
                  <a:schemeClr val="hlink"/>
                </a:solidFill>
                <a:latin typeface="Bookman Old Style" pitchFamily="18" charset="0"/>
              </a:rPr>
              <a:t>market basket</a:t>
            </a:r>
            <a:r>
              <a:rPr lang="en-US" i="1">
                <a:latin typeface="Bookman Old Style" pitchFamily="18" charset="0"/>
              </a:rPr>
              <a:t>”</a:t>
            </a:r>
            <a:r>
              <a:rPr lang="en-US">
                <a:latin typeface="Bookman Old Style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Bookman Old Style" pitchFamily="18" charset="0"/>
              </a:rPr>
              <a:t>   q : </a:t>
            </a:r>
            <a:r>
              <a:rPr lang="en-US" i="1">
                <a:latin typeface="Bookman Old Style" pitchFamily="18" charset="0"/>
              </a:rPr>
              <a:t>“</a:t>
            </a:r>
            <a:r>
              <a:rPr lang="en-US" i="1">
                <a:solidFill>
                  <a:schemeClr val="bg2"/>
                </a:solidFill>
                <a:latin typeface="Bookman Old Style" pitchFamily="18" charset="0"/>
              </a:rPr>
              <a:t>Bread</a:t>
            </a:r>
            <a:r>
              <a:rPr lang="en-US" i="1">
                <a:latin typeface="Bookman Old Style" pitchFamily="18" charset="0"/>
              </a:rPr>
              <a:t> is not observed in a customer   </a:t>
            </a:r>
            <a:r>
              <a:rPr lang="en-US" i="1">
                <a:solidFill>
                  <a:schemeClr val="hlink"/>
                </a:solidFill>
                <a:latin typeface="Bookman Old Style" pitchFamily="18" charset="0"/>
              </a:rPr>
              <a:t>market basket</a:t>
            </a:r>
            <a:r>
              <a:rPr lang="en-US" i="1">
                <a:latin typeface="Bookman Old Style" pitchFamily="18" charset="0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1208</Words>
  <Application>Microsoft PowerPoint</Application>
  <PresentationFormat>On-screen Show (4:3)</PresentationFormat>
  <Paragraphs>368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Monotype Corsiva</vt:lpstr>
      <vt:lpstr>Wingdings</vt:lpstr>
      <vt:lpstr>Arial Black</vt:lpstr>
      <vt:lpstr>Times New Roman</vt:lpstr>
      <vt:lpstr>Calibri</vt:lpstr>
      <vt:lpstr>Network</vt:lpstr>
      <vt:lpstr>LOGIC BASED PATTERN DISCOVERY USING COHERENT RULES</vt:lpstr>
      <vt:lpstr>PATTERN DISCOVERY?</vt:lpstr>
      <vt:lpstr>Existing Solution</vt:lpstr>
      <vt:lpstr>PROPOSED SYSTEM</vt:lpstr>
      <vt:lpstr>Slide 5</vt:lpstr>
      <vt:lpstr>Scope</vt:lpstr>
      <vt:lpstr>Generalized framework based on Association Rules</vt:lpstr>
      <vt:lpstr>Slide 8</vt:lpstr>
      <vt:lpstr>Implication</vt:lpstr>
      <vt:lpstr>Slide 10</vt:lpstr>
      <vt:lpstr>Mapping Using Multiple Transaction Records</vt:lpstr>
      <vt:lpstr>Slide 12</vt:lpstr>
      <vt:lpstr>Record to be considered as COHERENT RULE</vt:lpstr>
      <vt:lpstr>Starting with working of System…</vt:lpstr>
      <vt:lpstr>Architecture of Proposed System</vt:lpstr>
      <vt:lpstr>Detail Explanation of each Step</vt:lpstr>
      <vt:lpstr>Step 1: Selection, Display and CSV format of database</vt:lpstr>
      <vt:lpstr>Database as Input</vt:lpstr>
      <vt:lpstr>Step 2:Coherent Rule Generation</vt:lpstr>
      <vt:lpstr>Step 3:Results</vt:lpstr>
      <vt:lpstr>Total Rules Generated</vt:lpstr>
      <vt:lpstr>OMG! There are so many rules! I want Rules Related to Tart only?</vt:lpstr>
      <vt:lpstr>Here Is the Solution… DOMAIN DRIVEN APPROACH…!</vt:lpstr>
      <vt:lpstr>Step 1: Selection of table</vt:lpstr>
      <vt:lpstr>Step 2:Display of table</vt:lpstr>
      <vt:lpstr>Step 3:Selecting Attributes of Interest</vt:lpstr>
      <vt:lpstr>Step 4:Selecting Values of Attributes and Class of Interest</vt:lpstr>
      <vt:lpstr>Step 5:Generated Rules</vt:lpstr>
      <vt:lpstr>Little more in Detail…</vt:lpstr>
      <vt:lpstr>IMPLEMENTATION</vt:lpstr>
      <vt:lpstr>Testing</vt:lpstr>
      <vt:lpstr>Coherent Rule Example 1</vt:lpstr>
      <vt:lpstr>Slide 33</vt:lpstr>
      <vt:lpstr>Coherent Rule Example 2</vt:lpstr>
      <vt:lpstr>Slide 35</vt:lpstr>
      <vt:lpstr>Coherent Rule Example 3</vt:lpstr>
      <vt:lpstr>Further Optimization……Why????</vt:lpstr>
      <vt:lpstr>Ways of Optimization</vt:lpstr>
      <vt:lpstr>Domain – Driven Method</vt:lpstr>
      <vt:lpstr>Pruning</vt:lpstr>
      <vt:lpstr>Slide 41</vt:lpstr>
      <vt:lpstr>Terms involved in process of Pruning</vt:lpstr>
      <vt:lpstr>Illustration</vt:lpstr>
      <vt:lpstr>REFERENCES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</dc:creator>
  <cp:lastModifiedBy>Sanket</cp:lastModifiedBy>
  <cp:revision>7</cp:revision>
  <cp:lastPrinted>1601-01-01T00:00:00Z</cp:lastPrinted>
  <dcterms:created xsi:type="dcterms:W3CDTF">1601-01-01T00:00:00Z</dcterms:created>
  <dcterms:modified xsi:type="dcterms:W3CDTF">2013-04-09T18:35:28Z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