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5A7eoW9lhF6f8MBT0P382FUo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5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f1022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22f10226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f10226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22f102263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c93f678431_0_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c93f678431_0_17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gc93f678431_0_17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c93f678431_0_17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c93f678431_0_17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3f678431_0_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c93f678431_0_228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c93f678431_0_2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c93f678431_0_2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c93f678431_0_2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3f678431_0_23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c93f678431_0_23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c93f678431_0_2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c93f678431_0_2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c93f678431_0_2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93f678431_0_17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c93f678431_0_17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gc93f678431_0_17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c93f678431_0_17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c93f678431_0_1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93f678431_0_18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c93f678431_0_18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gc93f678431_0_18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c93f678431_0_18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c93f678431_0_18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93f678431_0_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c93f678431_0_18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gc93f678431_0_18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gc93f678431_0_18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93f678431_0_18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c93f678431_0_18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93f678431_0_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c93f678431_0_19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gc93f678431_0_19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gc93f678431_0_19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gc93f678431_0_19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gc93f678431_0_19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93f678431_0_19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c93f678431_0_19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93f678431_0_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c93f678431_0_20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c93f678431_0_20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c93f678431_0_20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3f678431_0_2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93f678431_0_2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c93f678431_0_2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93f678431_0_21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c93f678431_0_21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gc93f678431_0_21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gc93f678431_0_2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c93f678431_0_2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c93f678431_0_2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3f678431_0_22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c93f678431_0_2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c93f678431_0_22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gc93f678431_0_2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c93f678431_0_2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c93f678431_0_2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93f678431_0_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c93f678431_0_1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c93f678431_0_16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c93f678431_0_16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c93f678431_0_16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f1022631_0_0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Diagram(Logical)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122f102263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75" y="851075"/>
            <a:ext cx="7449059" cy="4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f1022631_0_5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Diagram(Physical)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122f102263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0" y="792575"/>
            <a:ext cx="7449059" cy="4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Kaneshk K Sonee</dc:creator>
</cp:coreProperties>
</file>