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NyVizwZv2/gJgiS556BKqCdab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IN"/>
              <a:t>Class Diagram</a:t>
            </a:r>
            <a:br>
              <a:rPr lang="en-IN"/>
            </a:br>
            <a:r>
              <a:rPr lang="en-IN"/>
              <a:t>for Flaunt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57250" y="6403624"/>
            <a:ext cx="5068765" cy="64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Team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schematic&#10;&#10;Description automatically generated" id="90" name="Google Shape;9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286101"/>
            <a:ext cx="6621900" cy="107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285120" y="234388"/>
            <a:ext cx="2914650" cy="801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I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br>
              <a:rPr b="0" i="0" lang="en-I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Flaunt Website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2022-04-17T17:01:28Z</dcterms:created>
  <dc:creator>Kaneshk K Sonee</dc:creator>
</cp:coreProperties>
</file>