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i2cH4CQfGdS2piJHHiIvuV84Z3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391652" y="12031"/>
            <a:ext cx="9144000" cy="7339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-US" sz="1400"/>
              <a:t>Flaunt Sequence Diagram – Team 02</a:t>
            </a:r>
            <a:br>
              <a:rPr b="1" lang="en-US" sz="1400"/>
            </a:br>
            <a:r>
              <a:rPr b="1" lang="en-US" sz="1400"/>
              <a:t>01. Account Management</a:t>
            </a:r>
            <a:br>
              <a:rPr b="1" lang="en-US" sz="1400"/>
            </a:br>
            <a:r>
              <a:rPr b="1" lang="en-US" sz="1400"/>
              <a:t>Use Case : 01.01. Creating a user account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075" y="1476557"/>
            <a:ext cx="107823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ctrTitle"/>
          </p:nvPr>
        </p:nvSpPr>
        <p:spPr>
          <a:xfrm>
            <a:off x="1391652" y="0"/>
            <a:ext cx="9144000" cy="7339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-US" sz="1400"/>
              <a:t>Flaunt Sequence Diagram – Team 02</a:t>
            </a:r>
            <a:br>
              <a:rPr b="1" lang="en-US" sz="1400"/>
            </a:br>
            <a:r>
              <a:rPr b="1" lang="en-US" sz="1400"/>
              <a:t>01. Account Management</a:t>
            </a:r>
            <a:br>
              <a:rPr b="1" lang="en-US" sz="1400"/>
            </a:br>
            <a:r>
              <a:rPr b="1" lang="en-US" sz="1400"/>
              <a:t>Use Case : 01.02. Modify a user account detail</a:t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700" y="822076"/>
            <a:ext cx="10818276" cy="5819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ctrTitle"/>
          </p:nvPr>
        </p:nvSpPr>
        <p:spPr>
          <a:xfrm>
            <a:off x="1391652" y="0"/>
            <a:ext cx="9144000" cy="7339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-US" sz="1400"/>
              <a:t>Flaunt Sequence Diagram – Team 02</a:t>
            </a:r>
            <a:br>
              <a:rPr b="1" lang="en-US" sz="1400"/>
            </a:br>
            <a:r>
              <a:rPr b="1" lang="en-US" sz="1400"/>
              <a:t>01. Account Management</a:t>
            </a:r>
            <a:br>
              <a:rPr b="1" lang="en-US" sz="1400"/>
            </a:br>
            <a:r>
              <a:rPr b="1" lang="en-US" sz="1400"/>
              <a:t>Use Case : 01.03. User account authentication</a:t>
            </a:r>
            <a:endParaRPr/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b="17972" l="0" r="0" t="0"/>
          <a:stretch/>
        </p:blipFill>
        <p:spPr>
          <a:xfrm>
            <a:off x="208563" y="1122825"/>
            <a:ext cx="11774875" cy="477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ctrTitle"/>
          </p:nvPr>
        </p:nvSpPr>
        <p:spPr>
          <a:xfrm>
            <a:off x="1391652" y="0"/>
            <a:ext cx="9144000" cy="7339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-US" sz="1400"/>
              <a:t>Flaunt Sequence Diagram – Team 02</a:t>
            </a:r>
            <a:br>
              <a:rPr b="1" lang="en-US" sz="1400"/>
            </a:br>
            <a:r>
              <a:rPr b="1" lang="en-US" sz="1400"/>
              <a:t>01. Account Management</a:t>
            </a:r>
            <a:br>
              <a:rPr b="1" lang="en-US" sz="1400"/>
            </a:br>
            <a:r>
              <a:rPr b="1" lang="en-US" sz="1400"/>
              <a:t>Use Case : 01.04. View account information </a:t>
            </a:r>
            <a:endParaRPr/>
          </a:p>
        </p:txBody>
      </p:sp>
      <p:pic>
        <p:nvPicPr>
          <p:cNvPr id="103" name="Google Shape;10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00" y="870551"/>
            <a:ext cx="11205200" cy="5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ctrTitle"/>
          </p:nvPr>
        </p:nvSpPr>
        <p:spPr>
          <a:xfrm>
            <a:off x="1391652" y="0"/>
            <a:ext cx="9144000" cy="7339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-US" sz="1400"/>
              <a:t>Flaunt Sequence Diagram – Team 02</a:t>
            </a:r>
            <a:br>
              <a:rPr b="1" lang="en-US" sz="1400"/>
            </a:br>
            <a:r>
              <a:rPr b="1" lang="en-US" sz="1400"/>
              <a:t>01. Account Management</a:t>
            </a:r>
            <a:br>
              <a:rPr b="1" lang="en-US" sz="1400"/>
            </a:br>
            <a:r>
              <a:rPr b="1" lang="en-US" sz="1400"/>
              <a:t>Use Case : 01.05. Deleting a user account</a:t>
            </a:r>
            <a:endParaRPr/>
          </a:p>
        </p:txBody>
      </p:sp>
      <p:pic>
        <p:nvPicPr>
          <p:cNvPr id="109" name="Google Shape;10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150" y="733926"/>
            <a:ext cx="10973044" cy="5819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ctrTitle"/>
          </p:nvPr>
        </p:nvSpPr>
        <p:spPr>
          <a:xfrm>
            <a:off x="1391652" y="0"/>
            <a:ext cx="9144000" cy="7339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-US" sz="1400"/>
              <a:t>Flaunt Sequence Diagram – Team 02</a:t>
            </a:r>
            <a:br>
              <a:rPr b="1" lang="en-US" sz="1400"/>
            </a:br>
            <a:r>
              <a:rPr b="1" lang="en-US" sz="1400"/>
              <a:t>01. Account Management</a:t>
            </a:r>
            <a:br>
              <a:rPr b="1" lang="en-US" sz="1400"/>
            </a:br>
            <a:r>
              <a:rPr b="1" lang="en-US" sz="1400"/>
              <a:t>Use Case : 01.06. Utilizing customer support (FAQs &amp; Email only)</a:t>
            </a:r>
            <a:endParaRPr/>
          </a:p>
        </p:txBody>
      </p:sp>
      <p:pic>
        <p:nvPicPr>
          <p:cNvPr id="115" name="Google Shape;11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375" y="1400276"/>
            <a:ext cx="859155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2022-04-17T14:00:01Z</dcterms:created>
  <dc:creator>Chudekar, Neha</dc:creator>
</cp:coreProperties>
</file>