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Avg15n9g7hP20nUa8MjwyiKU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schematic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07" y="0"/>
            <a:ext cx="1140858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929" y="0"/>
            <a:ext cx="53401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2022-04-03T03:09:31Z</dcterms:created>
  <dc:creator>Neerav Poriya</dc:creator>
</cp:coreProperties>
</file>