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34488-1781-4D86-9499-D179BEDD0CE6}" v="1" dt="2022-05-09T05:58:3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v Poriya" userId="e76c74e2b6a831d5" providerId="LiveId" clId="{9F534488-1781-4D86-9499-D179BEDD0CE6}"/>
    <pc:docChg chg="addSld modSld sldOrd">
      <pc:chgData name="Neerav Poriya" userId="e76c74e2b6a831d5" providerId="LiveId" clId="{9F534488-1781-4D86-9499-D179BEDD0CE6}" dt="2022-05-09T05:58:54.139" v="99" actId="20577"/>
      <pc:docMkLst>
        <pc:docMk/>
      </pc:docMkLst>
      <pc:sldChg chg="modSp add mod ord">
        <pc:chgData name="Neerav Poriya" userId="e76c74e2b6a831d5" providerId="LiveId" clId="{9F534488-1781-4D86-9499-D179BEDD0CE6}" dt="2022-05-09T05:56:46.080" v="38"/>
        <pc:sldMkLst>
          <pc:docMk/>
          <pc:sldMk cId="1758993593" sldId="273"/>
        </pc:sldMkLst>
        <pc:spChg chg="mod">
          <ac:chgData name="Neerav Poriya" userId="e76c74e2b6a831d5" providerId="LiveId" clId="{9F534488-1781-4D86-9499-D179BEDD0CE6}" dt="2022-05-09T05:56:37.135" v="36" actId="20577"/>
          <ac:spMkLst>
            <pc:docMk/>
            <pc:sldMk cId="1758993593" sldId="273"/>
            <ac:spMk id="2" creationId="{36D9C117-F5B1-4115-AACD-476F9CFE8D8F}"/>
          </ac:spMkLst>
        </pc:spChg>
      </pc:sldChg>
      <pc:sldChg chg="modSp add mod ord">
        <pc:chgData name="Neerav Poriya" userId="e76c74e2b6a831d5" providerId="LiveId" clId="{9F534488-1781-4D86-9499-D179BEDD0CE6}" dt="2022-05-09T05:58:54.139" v="99" actId="20577"/>
        <pc:sldMkLst>
          <pc:docMk/>
          <pc:sldMk cId="3511937228" sldId="274"/>
        </pc:sldMkLst>
        <pc:spChg chg="mod">
          <ac:chgData name="Neerav Poriya" userId="e76c74e2b6a831d5" providerId="LiveId" clId="{9F534488-1781-4D86-9499-D179BEDD0CE6}" dt="2022-05-09T05:58:54.139" v="99" actId="20577"/>
          <ac:spMkLst>
            <pc:docMk/>
            <pc:sldMk cId="3511937228" sldId="274"/>
            <ac:spMk id="4" creationId="{327028E8-C6E3-42B7-AB4A-4C1C255D2A23}"/>
          </ac:spMkLst>
        </pc:spChg>
        <pc:picChg chg="mod">
          <ac:chgData name="Neerav Poriya" userId="e76c74e2b6a831d5" providerId="LiveId" clId="{9F534488-1781-4D86-9499-D179BEDD0CE6}" dt="2022-05-09T05:58:30.963" v="42" actId="14826"/>
          <ac:picMkLst>
            <pc:docMk/>
            <pc:sldMk cId="3511937228" sldId="274"/>
            <ac:picMk id="3" creationId="{33B5FD75-99F3-434B-A36C-30C1B9D03A8D}"/>
          </ac:picMkLst>
        </pc:picChg>
      </pc:sldChg>
    </pc:docChg>
  </pc:docChgLst>
  <pc:docChgLst>
    <pc:chgData name="Neerav Poriya" userId="e76c74e2b6a831d5" providerId="LiveId" clId="{0120FC33-3628-41F6-BBA5-334403268B23}"/>
    <pc:docChg chg="undo custSel addSld delSld modSld">
      <pc:chgData name="Neerav Poriya" userId="e76c74e2b6a831d5" providerId="LiveId" clId="{0120FC33-3628-41F6-BBA5-334403268B23}" dt="2022-04-12T18:16:08.345" v="673" actId="2696"/>
      <pc:docMkLst>
        <pc:docMk/>
      </pc:docMkLst>
      <pc:sldChg chg="addSp modSp mod setBg">
        <pc:chgData name="Neerav Poriya" userId="e76c74e2b6a831d5" providerId="LiveId" clId="{0120FC33-3628-41F6-BBA5-334403268B23}" dt="2022-04-11T15:00:31.884" v="580" actId="1036"/>
        <pc:sldMkLst>
          <pc:docMk/>
          <pc:sldMk cId="2532718813" sldId="256"/>
        </pc:sldMkLst>
        <pc:spChg chg="mod">
          <ac:chgData name="Neerav Poriya" userId="e76c74e2b6a831d5" providerId="LiveId" clId="{0120FC33-3628-41F6-BBA5-334403268B23}" dt="2022-04-11T14:59:19.923" v="530" actId="113"/>
          <ac:spMkLst>
            <pc:docMk/>
            <pc:sldMk cId="2532718813" sldId="256"/>
            <ac:spMk id="2" creationId="{19C4C488-9960-4399-B93F-0D6F98A4935C}"/>
          </ac:spMkLst>
        </pc:spChg>
        <pc:spChg chg="mo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3" creationId="{475580EA-E9B1-459B-8DCB-9427605A7587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8" creationId="{6027F030-58A9-44B8-ABF5-0372D2954EE6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10" creationId="{A6328306-71F0-4C12-A2D9-7C857146B1D0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12" creationId="{64AB010C-C307-4A53-9D97-39C6AAB2E056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14" creationId="{3252C512-4076-456E-AD89-50B0316453D0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16" creationId="{71C24C9E-C2F4-4FA4-947B-6CBAC7C3AE1D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18" creationId="{604B7750-FFCA-4912-AC2E-989EECC941B2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20" creationId="{52494659-52DF-4053-975B-36F06255E2E8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22" creationId="{EE807326-229C-458C-BDA0-C721262167D9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24" creationId="{FCADE1D5-E79C-4CEF-BEFD-B66EFB394D25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26" creationId="{54FC8EB5-1620-43B8-B816-8A91B6EAC975}"/>
          </ac:spMkLst>
        </pc:spChg>
        <pc:spChg chg="add">
          <ac:chgData name="Neerav Poriya" userId="e76c74e2b6a831d5" providerId="LiveId" clId="{0120FC33-3628-41F6-BBA5-334403268B23}" dt="2022-04-11T14:59:14.100" v="529" actId="26606"/>
          <ac:spMkLst>
            <pc:docMk/>
            <pc:sldMk cId="2532718813" sldId="256"/>
            <ac:spMk id="28" creationId="{3D544515-9F93-4809-A102-B49C85F4608F}"/>
          </ac:spMkLst>
        </pc:spChg>
        <pc:picChg chg="add mod">
          <ac:chgData name="Neerav Poriya" userId="e76c74e2b6a831d5" providerId="LiveId" clId="{0120FC33-3628-41F6-BBA5-334403268B23}" dt="2022-04-11T15:00:31.884" v="580" actId="1036"/>
          <ac:picMkLst>
            <pc:docMk/>
            <pc:sldMk cId="2532718813" sldId="256"/>
            <ac:picMk id="5" creationId="{F4449D39-7919-4CF3-B719-142A0E6F47D1}"/>
          </ac:picMkLst>
        </pc:picChg>
      </pc:sldChg>
      <pc:sldChg chg="addSp modSp new mod setBg">
        <pc:chgData name="Neerav Poriya" userId="e76c74e2b6a831d5" providerId="LiveId" clId="{0120FC33-3628-41F6-BBA5-334403268B23}" dt="2022-04-12T18:13:53.394" v="588" actId="14826"/>
        <pc:sldMkLst>
          <pc:docMk/>
          <pc:sldMk cId="1890990763" sldId="257"/>
        </pc:sldMkLst>
        <pc:spChg chg="add mod">
          <ac:chgData name="Neerav Poriya" userId="e76c74e2b6a831d5" providerId="LiveId" clId="{0120FC33-3628-41F6-BBA5-334403268B23}" dt="2022-04-11T14:56:24.625" v="129" actId="1076"/>
          <ac:spMkLst>
            <pc:docMk/>
            <pc:sldMk cId="1890990763" sldId="257"/>
            <ac:spMk id="4" creationId="{5FCDAF57-1DC5-41B0-85AC-95ABEB400222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8" creationId="{F3060C83-F051-4F0E-ABAD-AA0DFC48B218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10" creationId="{83C98ABE-055B-441F-B07E-44F97F083C39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12" creationId="{29FDB030-9B49-4CED-8CCD-4D99382388AC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14" creationId="{3783CA14-24A1-485C-8B30-D6A5D87987AD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16" creationId="{9A97C86A-04D6-40F7-AE84-31AB43E6A846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18" creationId="{FF9F2414-84E8-453E-B1F3-389FDE8192D9}"/>
          </ac:spMkLst>
        </pc:spChg>
        <pc:spChg chg="add">
          <ac:chgData name="Neerav Poriya" userId="e76c74e2b6a831d5" providerId="LiveId" clId="{0120FC33-3628-41F6-BBA5-334403268B23}" dt="2022-04-11T14:54:43.195" v="71" actId="26606"/>
          <ac:spMkLst>
            <pc:docMk/>
            <pc:sldMk cId="1890990763" sldId="257"/>
            <ac:spMk id="20" creationId="{3ECA69A1-7536-43AC-85EF-C7106179F5ED}"/>
          </ac:spMkLst>
        </pc:spChg>
        <pc:picChg chg="add mod">
          <ac:chgData name="Neerav Poriya" userId="e76c74e2b6a831d5" providerId="LiveId" clId="{0120FC33-3628-41F6-BBA5-334403268B23}" dt="2022-04-12T18:13:53.394" v="588" actId="14826"/>
          <ac:picMkLst>
            <pc:docMk/>
            <pc:sldMk cId="1890990763" sldId="257"/>
            <ac:picMk id="3" creationId="{CA164855-2116-437C-BAE4-EE47429A8889}"/>
          </ac:picMkLst>
        </pc:picChg>
      </pc:sldChg>
      <pc:sldChg chg="addSp modSp new mod setBg">
        <pc:chgData name="Neerav Poriya" userId="e76c74e2b6a831d5" providerId="LiveId" clId="{0120FC33-3628-41F6-BBA5-334403268B23}" dt="2022-04-11T14:57:11.768" v="259" actId="1035"/>
        <pc:sldMkLst>
          <pc:docMk/>
          <pc:sldMk cId="2801964247" sldId="258"/>
        </pc:sldMkLst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8" creationId="{F3060C83-F051-4F0E-ABAD-AA0DFC48B218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10" creationId="{83C98ABE-055B-441F-B07E-44F97F083C39}"/>
          </ac:spMkLst>
        </pc:spChg>
        <pc:spChg chg="add mod">
          <ac:chgData name="Neerav Poriya" userId="e76c74e2b6a831d5" providerId="LiveId" clId="{0120FC33-3628-41F6-BBA5-334403268B23}" dt="2022-04-11T14:57:04.582" v="244" actId="20577"/>
          <ac:spMkLst>
            <pc:docMk/>
            <pc:sldMk cId="2801964247" sldId="258"/>
            <ac:spMk id="11" creationId="{4D33FDD0-8005-48D9-BB87-41A3311F4146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12" creationId="{29FDB030-9B49-4CED-8CCD-4D99382388AC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14" creationId="{3783CA14-24A1-485C-8B30-D6A5D87987AD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16" creationId="{9A97C86A-04D6-40F7-AE84-31AB43E6A846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18" creationId="{FF9F2414-84E8-453E-B1F3-389FDE8192D9}"/>
          </ac:spMkLst>
        </pc:spChg>
        <pc:spChg chg="add">
          <ac:chgData name="Neerav Poriya" userId="e76c74e2b6a831d5" providerId="LiveId" clId="{0120FC33-3628-41F6-BBA5-334403268B23}" dt="2022-04-11T14:54:59.660" v="76" actId="26606"/>
          <ac:spMkLst>
            <pc:docMk/>
            <pc:sldMk cId="2801964247" sldId="258"/>
            <ac:spMk id="20" creationId="{3ECA69A1-7536-43AC-85EF-C7106179F5ED}"/>
          </ac:spMkLst>
        </pc:spChg>
        <pc:picChg chg="add mod">
          <ac:chgData name="Neerav Poriya" userId="e76c74e2b6a831d5" providerId="LiveId" clId="{0120FC33-3628-41F6-BBA5-334403268B23}" dt="2022-04-11T14:57:11.768" v="259" actId="1035"/>
          <ac:picMkLst>
            <pc:docMk/>
            <pc:sldMk cId="2801964247" sldId="258"/>
            <ac:picMk id="3" creationId="{3302001B-A344-4E42-A0CE-BA1815CB39FD}"/>
          </ac:picMkLst>
        </pc:picChg>
      </pc:sldChg>
      <pc:sldChg chg="addSp modSp new mod setBg">
        <pc:chgData name="Neerav Poriya" userId="e76c74e2b6a831d5" providerId="LiveId" clId="{0120FC33-3628-41F6-BBA5-334403268B23}" dt="2022-04-11T14:58:24.146" v="521" actId="20577"/>
        <pc:sldMkLst>
          <pc:docMk/>
          <pc:sldMk cId="73625857" sldId="259"/>
        </pc:sldMkLst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8" creationId="{F3060C83-F051-4F0E-ABAD-AA0DFC48B218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10" creationId="{83C98ABE-055B-441F-B07E-44F97F083C39}"/>
          </ac:spMkLst>
        </pc:spChg>
        <pc:spChg chg="add mod">
          <ac:chgData name="Neerav Poriya" userId="e76c74e2b6a831d5" providerId="LiveId" clId="{0120FC33-3628-41F6-BBA5-334403268B23}" dt="2022-04-11T14:58:24.146" v="521" actId="20577"/>
          <ac:spMkLst>
            <pc:docMk/>
            <pc:sldMk cId="73625857" sldId="259"/>
            <ac:spMk id="11" creationId="{C0CC5F4B-6B77-4631-9898-4A221FD1B201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12" creationId="{29FDB030-9B49-4CED-8CCD-4D99382388AC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14" creationId="{3783CA14-24A1-485C-8B30-D6A5D87987AD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16" creationId="{9A97C86A-04D6-40F7-AE84-31AB43E6A846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18" creationId="{FF9F2414-84E8-453E-B1F3-389FDE8192D9}"/>
          </ac:spMkLst>
        </pc:spChg>
        <pc:spChg chg="add">
          <ac:chgData name="Neerav Poriya" userId="e76c74e2b6a831d5" providerId="LiveId" clId="{0120FC33-3628-41F6-BBA5-334403268B23}" dt="2022-04-11T14:55:13.659" v="81" actId="26606"/>
          <ac:spMkLst>
            <pc:docMk/>
            <pc:sldMk cId="73625857" sldId="259"/>
            <ac:spMk id="20" creationId="{3ECA69A1-7536-43AC-85EF-C7106179F5ED}"/>
          </ac:spMkLst>
        </pc:spChg>
        <pc:picChg chg="add mod">
          <ac:chgData name="Neerav Poriya" userId="e76c74e2b6a831d5" providerId="LiveId" clId="{0120FC33-3628-41F6-BBA5-334403268B23}" dt="2022-04-11T14:57:19.598" v="280" actId="1036"/>
          <ac:picMkLst>
            <pc:docMk/>
            <pc:sldMk cId="73625857" sldId="259"/>
            <ac:picMk id="3" creationId="{0BBCC95B-A32E-4DBF-8647-46FE3AED428E}"/>
          </ac:picMkLst>
        </pc:picChg>
      </pc:sldChg>
      <pc:sldChg chg="addSp delSp modSp new mod setBg">
        <pc:chgData name="Neerav Poriya" userId="e76c74e2b6a831d5" providerId="LiveId" clId="{0120FC33-3628-41F6-BBA5-334403268B23}" dt="2022-04-11T17:09:02.725" v="587" actId="26606"/>
        <pc:sldMkLst>
          <pc:docMk/>
          <pc:sldMk cId="3031251611" sldId="260"/>
        </pc:sldMkLst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10" creationId="{F3060C83-F051-4F0E-ABAD-AA0DFC48B218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12" creationId="{83C98ABE-055B-441F-B07E-44F97F083C39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14" creationId="{29FDB030-9B49-4CED-8CCD-4D99382388AC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16" creationId="{3783CA14-24A1-485C-8B30-D6A5D87987AD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18" creationId="{9A97C86A-04D6-40F7-AE84-31AB43E6A846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20" creationId="{FF9F2414-84E8-453E-B1F3-389FDE8192D9}"/>
          </ac:spMkLst>
        </pc:spChg>
        <pc:spChg chg="add">
          <ac:chgData name="Neerav Poriya" userId="e76c74e2b6a831d5" providerId="LiveId" clId="{0120FC33-3628-41F6-BBA5-334403268B23}" dt="2022-04-11T17:09:02.725" v="587" actId="26606"/>
          <ac:spMkLst>
            <pc:docMk/>
            <pc:sldMk cId="3031251611" sldId="260"/>
            <ac:spMk id="22" creationId="{3ECA69A1-7536-43AC-85EF-C7106179F5ED}"/>
          </ac:spMkLst>
        </pc:spChg>
        <pc:picChg chg="add del">
          <ac:chgData name="Neerav Poriya" userId="e76c74e2b6a831d5" providerId="LiveId" clId="{0120FC33-3628-41F6-BBA5-334403268B23}" dt="2022-04-11T17:08:35.165" v="583" actId="478"/>
          <ac:picMkLst>
            <pc:docMk/>
            <pc:sldMk cId="3031251611" sldId="260"/>
            <ac:picMk id="3" creationId="{A542618D-80C7-45E2-A5FE-8C975CA500FD}"/>
          </ac:picMkLst>
        </pc:picChg>
        <pc:picChg chg="add mod">
          <ac:chgData name="Neerav Poriya" userId="e76c74e2b6a831d5" providerId="LiveId" clId="{0120FC33-3628-41F6-BBA5-334403268B23}" dt="2022-04-11T17:09:02.725" v="587" actId="26606"/>
          <ac:picMkLst>
            <pc:docMk/>
            <pc:sldMk cId="3031251611" sldId="260"/>
            <ac:picMk id="5" creationId="{C637A8A3-1C35-43FC-B0A3-D19A25552BD1}"/>
          </ac:picMkLst>
        </pc:picChg>
      </pc:sldChg>
      <pc:sldChg chg="addSp delSp modSp new del mod setBg">
        <pc:chgData name="Neerav Poriya" userId="e76c74e2b6a831d5" providerId="LiveId" clId="{0120FC33-3628-41F6-BBA5-334403268B23}" dt="2022-04-12T18:16:08.345" v="673" actId="2696"/>
        <pc:sldMkLst>
          <pc:docMk/>
          <pc:sldMk cId="1808147225" sldId="261"/>
        </pc:sldMkLst>
        <pc:spChg chg="add mod">
          <ac:chgData name="Neerav Poriya" userId="e76c74e2b6a831d5" providerId="LiveId" clId="{0120FC33-3628-41F6-BBA5-334403268B23}" dt="2022-04-12T18:15:13.356" v="633" actId="26606"/>
          <ac:spMkLst>
            <pc:docMk/>
            <pc:sldMk cId="1808147225" sldId="261"/>
            <ac:spMk id="4" creationId="{AD3D6FCA-1D36-44E0-8E80-4E74B261B6DA}"/>
          </ac:spMkLst>
        </pc:spChg>
        <pc:spChg chg="add del">
          <ac:chgData name="Neerav Poriya" userId="e76c74e2b6a831d5" providerId="LiveId" clId="{0120FC33-3628-41F6-BBA5-334403268B23}" dt="2022-04-12T18:15:13.356" v="633" actId="26606"/>
          <ac:spMkLst>
            <pc:docMk/>
            <pc:sldMk cId="1808147225" sldId="261"/>
            <ac:spMk id="9" creationId="{2B566528-1B12-4246-9431-5C2D7D081168}"/>
          </ac:spMkLst>
        </pc:spChg>
        <pc:grpChg chg="add del">
          <ac:chgData name="Neerav Poriya" userId="e76c74e2b6a831d5" providerId="LiveId" clId="{0120FC33-3628-41F6-BBA5-334403268B23}" dt="2022-04-12T18:15:13.356" v="633" actId="26606"/>
          <ac:grpSpMkLst>
            <pc:docMk/>
            <pc:sldMk cId="1808147225" sldId="261"/>
            <ac:grpSpMk id="11" creationId="{828A5161-06F1-46CF-8AD7-844680A59E13}"/>
          </ac:grpSpMkLst>
        </pc:grpChg>
        <pc:grpChg chg="add del">
          <ac:chgData name="Neerav Poriya" userId="e76c74e2b6a831d5" providerId="LiveId" clId="{0120FC33-3628-41F6-BBA5-334403268B23}" dt="2022-04-12T18:15:13.356" v="633" actId="26606"/>
          <ac:grpSpMkLst>
            <pc:docMk/>
            <pc:sldMk cId="1808147225" sldId="261"/>
            <ac:grpSpMk id="15" creationId="{5995D10D-E9C9-47DB-AE7E-801FEF38F5C9}"/>
          </ac:grpSpMkLst>
        </pc:grpChg>
        <pc:picChg chg="add mod ord">
          <ac:chgData name="Neerav Poriya" userId="e76c74e2b6a831d5" providerId="LiveId" clId="{0120FC33-3628-41F6-BBA5-334403268B23}" dt="2022-04-12T18:15:13.356" v="633" actId="26606"/>
          <ac:picMkLst>
            <pc:docMk/>
            <pc:sldMk cId="1808147225" sldId="261"/>
            <ac:picMk id="3" creationId="{A50FC374-D81E-4C15-B0DD-670425E832D4}"/>
          </ac:picMkLst>
        </pc:picChg>
      </pc:sldChg>
      <pc:sldChg chg="addSp delSp modSp add mod">
        <pc:chgData name="Neerav Poriya" userId="e76c74e2b6a831d5" providerId="LiveId" clId="{0120FC33-3628-41F6-BBA5-334403268B23}" dt="2022-04-12T18:16:00.053" v="672"/>
        <pc:sldMkLst>
          <pc:docMk/>
          <pc:sldMk cId="3228536355" sldId="262"/>
        </pc:sldMkLst>
        <pc:spChg chg="mod">
          <ac:chgData name="Neerav Poriya" userId="e76c74e2b6a831d5" providerId="LiveId" clId="{0120FC33-3628-41F6-BBA5-334403268B23}" dt="2022-04-12T18:15:49.172" v="670"/>
          <ac:spMkLst>
            <pc:docMk/>
            <pc:sldMk cId="3228536355" sldId="262"/>
            <ac:spMk id="4" creationId="{5FCDAF57-1DC5-41B0-85AC-95ABEB400222}"/>
          </ac:spMkLst>
        </pc:spChg>
        <pc:picChg chg="del">
          <ac:chgData name="Neerav Poriya" userId="e76c74e2b6a831d5" providerId="LiveId" clId="{0120FC33-3628-41F6-BBA5-334403268B23}" dt="2022-04-12T18:15:59.489" v="671" actId="478"/>
          <ac:picMkLst>
            <pc:docMk/>
            <pc:sldMk cId="3228536355" sldId="262"/>
            <ac:picMk id="3" creationId="{CA164855-2116-437C-BAE4-EE47429A8889}"/>
          </ac:picMkLst>
        </pc:picChg>
        <pc:picChg chg="add mod">
          <ac:chgData name="Neerav Poriya" userId="e76c74e2b6a831d5" providerId="LiveId" clId="{0120FC33-3628-41F6-BBA5-334403268B23}" dt="2022-04-12T18:16:00.053" v="672"/>
          <ac:picMkLst>
            <pc:docMk/>
            <pc:sldMk cId="3228536355" sldId="262"/>
            <ac:picMk id="11" creationId="{B02FA27B-5973-491B-A012-50D2566E5BA0}"/>
          </ac:picMkLst>
        </pc:picChg>
      </pc:sldChg>
    </pc:docChg>
  </pc:docChgLst>
  <pc:docChgLst>
    <pc:chgData name="Neerav Poriya" userId="e76c74e2b6a831d5" providerId="LiveId" clId="{BC044257-640A-4754-B192-41FA13A9C010}"/>
    <pc:docChg chg="custSel addSld delSld modSld sldOrd">
      <pc:chgData name="Neerav Poriya" userId="e76c74e2b6a831d5" providerId="LiveId" clId="{BC044257-640A-4754-B192-41FA13A9C010}" dt="2022-04-19T17:39:06.277" v="1239" actId="47"/>
      <pc:docMkLst>
        <pc:docMk/>
      </pc:docMkLst>
      <pc:sldChg chg="addSp modSp new mod setBg">
        <pc:chgData name="Neerav Poriya" userId="e76c74e2b6a831d5" providerId="LiveId" clId="{BC044257-640A-4754-B192-41FA13A9C010}" dt="2022-04-19T17:21:39.817" v="18" actId="26606"/>
        <pc:sldMkLst>
          <pc:docMk/>
          <pc:sldMk cId="1196586801" sldId="263"/>
        </pc:sldMkLst>
        <pc:spChg chg="mod">
          <ac:chgData name="Neerav Poriya" userId="e76c74e2b6a831d5" providerId="LiveId" clId="{BC044257-640A-4754-B192-41FA13A9C010}" dt="2022-04-19T17:21:39.817" v="18" actId="26606"/>
          <ac:spMkLst>
            <pc:docMk/>
            <pc:sldMk cId="1196586801" sldId="263"/>
            <ac:spMk id="2" creationId="{36D9C117-F5B1-4115-AACD-476F9CFE8D8F}"/>
          </ac:spMkLst>
        </pc:spChg>
        <pc:spChg chg="add">
          <ac:chgData name="Neerav Poriya" userId="e76c74e2b6a831d5" providerId="LiveId" clId="{BC044257-640A-4754-B192-41FA13A9C010}" dt="2022-04-19T17:21:39.817" v="18" actId="26606"/>
          <ac:spMkLst>
            <pc:docMk/>
            <pc:sldMk cId="1196586801" sldId="263"/>
            <ac:spMk id="7" creationId="{BAD76F3E-3A97-486B-B402-44400A8B9173}"/>
          </ac:spMkLst>
        </pc:spChg>
        <pc:spChg chg="add">
          <ac:chgData name="Neerav Poriya" userId="e76c74e2b6a831d5" providerId="LiveId" clId="{BC044257-640A-4754-B192-41FA13A9C010}" dt="2022-04-19T17:21:39.817" v="18" actId="26606"/>
          <ac:spMkLst>
            <pc:docMk/>
            <pc:sldMk cId="1196586801" sldId="263"/>
            <ac:spMk id="9" creationId="{391F6B52-91F4-4AEB-B6DB-29FEBCF28C8B}"/>
          </ac:spMkLst>
        </pc:spChg>
        <pc:spChg chg="add">
          <ac:chgData name="Neerav Poriya" userId="e76c74e2b6a831d5" providerId="LiveId" clId="{BC044257-640A-4754-B192-41FA13A9C010}" dt="2022-04-19T17:21:39.817" v="18" actId="26606"/>
          <ac:spMkLst>
            <pc:docMk/>
            <pc:sldMk cId="1196586801" sldId="263"/>
            <ac:spMk id="11" creationId="{2CD6F061-7C53-44F4-9794-953DB70A451B}"/>
          </ac:spMkLst>
        </pc:spChg>
      </pc:sldChg>
      <pc:sldChg chg="addSp modSp new mod setBg">
        <pc:chgData name="Neerav Poriya" userId="e76c74e2b6a831d5" providerId="LiveId" clId="{BC044257-640A-4754-B192-41FA13A9C010}" dt="2022-04-19T17:23:39.050" v="133" actId="122"/>
        <pc:sldMkLst>
          <pc:docMk/>
          <pc:sldMk cId="1887757008" sldId="264"/>
        </pc:sldMkLst>
        <pc:spChg chg="add mod">
          <ac:chgData name="Neerav Poriya" userId="e76c74e2b6a831d5" providerId="LiveId" clId="{BC044257-640A-4754-B192-41FA13A9C010}" dt="2022-04-19T17:23:39.050" v="133" actId="122"/>
          <ac:spMkLst>
            <pc:docMk/>
            <pc:sldMk cId="1887757008" sldId="264"/>
            <ac:spMk id="4" creationId="{327028E8-C6E3-42B7-AB4A-4C1C255D2A23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8" creationId="{F3060C83-F051-4F0E-ABAD-AA0DFC48B218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10" creationId="{83C98ABE-055B-441F-B07E-44F97F083C39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12" creationId="{29FDB030-9B49-4CED-8CCD-4D99382388AC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14" creationId="{3783CA14-24A1-485C-8B30-D6A5D87987AD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16" creationId="{9A97C86A-04D6-40F7-AE84-31AB43E6A846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18" creationId="{FF9F2414-84E8-453E-B1F3-389FDE8192D9}"/>
          </ac:spMkLst>
        </pc:spChg>
        <pc:spChg chg="add">
          <ac:chgData name="Neerav Poriya" userId="e76c74e2b6a831d5" providerId="LiveId" clId="{BC044257-640A-4754-B192-41FA13A9C010}" dt="2022-04-19T17:22:34.882" v="23" actId="26606"/>
          <ac:spMkLst>
            <pc:docMk/>
            <pc:sldMk cId="1887757008" sldId="264"/>
            <ac:spMk id="20" creationId="{3ECA69A1-7536-43AC-85EF-C7106179F5ED}"/>
          </ac:spMkLst>
        </pc:spChg>
        <pc:picChg chg="add mod">
          <ac:chgData name="Neerav Poriya" userId="e76c74e2b6a831d5" providerId="LiveId" clId="{BC044257-640A-4754-B192-41FA13A9C010}" dt="2022-04-19T17:22:47.453" v="24" actId="1076"/>
          <ac:picMkLst>
            <pc:docMk/>
            <pc:sldMk cId="1887757008" sldId="264"/>
            <ac:picMk id="3" creationId="{33B5FD75-99F3-434B-A36C-30C1B9D03A8D}"/>
          </ac:picMkLst>
        </pc:picChg>
      </pc:sldChg>
      <pc:sldChg chg="addSp delSp modSp add mod">
        <pc:chgData name="Neerav Poriya" userId="e76c74e2b6a831d5" providerId="LiveId" clId="{BC044257-640A-4754-B192-41FA13A9C010}" dt="2022-04-19T17:27:32.044" v="463" actId="207"/>
        <pc:sldMkLst>
          <pc:docMk/>
          <pc:sldMk cId="4005102941" sldId="265"/>
        </pc:sldMkLst>
        <pc:spChg chg="mod ord">
          <ac:chgData name="Neerav Poriya" userId="e76c74e2b6a831d5" providerId="LiveId" clId="{BC044257-640A-4754-B192-41FA13A9C010}" dt="2022-04-19T17:27:32.044" v="463" actId="207"/>
          <ac:spMkLst>
            <pc:docMk/>
            <pc:sldMk cId="4005102941" sldId="265"/>
            <ac:spMk id="4" creationId="{327028E8-C6E3-42B7-AB4A-4C1C255D2A23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8" creationId="{F3060C83-F051-4F0E-ABAD-AA0DFC48B218}"/>
          </ac:spMkLst>
        </pc:spChg>
        <pc:spChg chg="add del">
          <ac:chgData name="Neerav Poriya" userId="e76c74e2b6a831d5" providerId="LiveId" clId="{BC044257-640A-4754-B192-41FA13A9C010}" dt="2022-04-19T17:27:11.986" v="459" actId="26606"/>
          <ac:spMkLst>
            <pc:docMk/>
            <pc:sldMk cId="4005102941" sldId="265"/>
            <ac:spMk id="9" creationId="{2B566528-1B12-4246-9431-5C2D7D081168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10" creationId="{83C98ABE-055B-441F-B07E-44F97F083C39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12" creationId="{29FDB030-9B49-4CED-8CCD-4D99382388AC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14" creationId="{3783CA14-24A1-485C-8B30-D6A5D87987AD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16" creationId="{9A97C86A-04D6-40F7-AE84-31AB43E6A846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18" creationId="{FF9F2414-84E8-453E-B1F3-389FDE8192D9}"/>
          </ac:spMkLst>
        </pc:spChg>
        <pc:spChg chg="del">
          <ac:chgData name="Neerav Poriya" userId="e76c74e2b6a831d5" providerId="LiveId" clId="{BC044257-640A-4754-B192-41FA13A9C010}" dt="2022-04-19T17:24:37.475" v="136" actId="26606"/>
          <ac:spMkLst>
            <pc:docMk/>
            <pc:sldMk cId="4005102941" sldId="265"/>
            <ac:spMk id="20" creationId="{3ECA69A1-7536-43AC-85EF-C7106179F5ED}"/>
          </ac:spMkLst>
        </pc:spChg>
        <pc:spChg chg="add">
          <ac:chgData name="Neerav Poriya" userId="e76c74e2b6a831d5" providerId="LiveId" clId="{BC044257-640A-4754-B192-41FA13A9C010}" dt="2022-04-19T17:27:11.986" v="459" actId="26606"/>
          <ac:spMkLst>
            <pc:docMk/>
            <pc:sldMk cId="4005102941" sldId="265"/>
            <ac:spMk id="22" creationId="{5E39A796-BE83-48B1-B33F-35C4A32AAB57}"/>
          </ac:spMkLst>
        </pc:spChg>
        <pc:spChg chg="add">
          <ac:chgData name="Neerav Poriya" userId="e76c74e2b6a831d5" providerId="LiveId" clId="{BC044257-640A-4754-B192-41FA13A9C010}" dt="2022-04-19T17:27:11.986" v="459" actId="26606"/>
          <ac:spMkLst>
            <pc:docMk/>
            <pc:sldMk cId="4005102941" sldId="265"/>
            <ac:spMk id="24" creationId="{72F84B47-E267-4194-8194-831DB7B5547F}"/>
          </ac:spMkLst>
        </pc:spChg>
        <pc:grpChg chg="add del">
          <ac:chgData name="Neerav Poriya" userId="e76c74e2b6a831d5" providerId="LiveId" clId="{BC044257-640A-4754-B192-41FA13A9C010}" dt="2022-04-19T17:27:11.986" v="459" actId="26606"/>
          <ac:grpSpMkLst>
            <pc:docMk/>
            <pc:sldMk cId="4005102941" sldId="265"/>
            <ac:grpSpMk id="11" creationId="{287F69AB-2350-44E3-9076-00265B93F313}"/>
          </ac:grpSpMkLst>
        </pc:grpChg>
        <pc:grpChg chg="add del">
          <ac:chgData name="Neerav Poriya" userId="e76c74e2b6a831d5" providerId="LiveId" clId="{BC044257-640A-4754-B192-41FA13A9C010}" dt="2022-04-19T17:27:11.986" v="459" actId="26606"/>
          <ac:grpSpMkLst>
            <pc:docMk/>
            <pc:sldMk cId="4005102941" sldId="265"/>
            <ac:grpSpMk id="15" creationId="{3EA7D759-6BEF-4CBD-A325-BCFA77832B3F}"/>
          </ac:grpSpMkLst>
        </pc:grpChg>
        <pc:picChg chg="mod ord">
          <ac:chgData name="Neerav Poriya" userId="e76c74e2b6a831d5" providerId="LiveId" clId="{BC044257-640A-4754-B192-41FA13A9C010}" dt="2022-04-19T17:27:11.986" v="459" actId="26606"/>
          <ac:picMkLst>
            <pc:docMk/>
            <pc:sldMk cId="4005102941" sldId="265"/>
            <ac:picMk id="3" creationId="{33B5FD75-99F3-434B-A36C-30C1B9D03A8D}"/>
          </ac:picMkLst>
        </pc:picChg>
      </pc:sldChg>
      <pc:sldChg chg="modSp add mod">
        <pc:chgData name="Neerav Poriya" userId="e76c74e2b6a831d5" providerId="LiveId" clId="{BC044257-640A-4754-B192-41FA13A9C010}" dt="2022-04-19T17:29:49.760" v="682" actId="20577"/>
        <pc:sldMkLst>
          <pc:docMk/>
          <pc:sldMk cId="1148299767" sldId="266"/>
        </pc:sldMkLst>
        <pc:spChg chg="mod">
          <ac:chgData name="Neerav Poriya" userId="e76c74e2b6a831d5" providerId="LiveId" clId="{BC044257-640A-4754-B192-41FA13A9C010}" dt="2022-04-19T17:29:49.760" v="682" actId="20577"/>
          <ac:spMkLst>
            <pc:docMk/>
            <pc:sldMk cId="1148299767" sldId="266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28:10.703" v="467" actId="1076"/>
          <ac:picMkLst>
            <pc:docMk/>
            <pc:sldMk cId="1148299767" sldId="266"/>
            <ac:picMk id="3" creationId="{33B5FD75-99F3-434B-A36C-30C1B9D03A8D}"/>
          </ac:picMkLst>
        </pc:picChg>
      </pc:sldChg>
      <pc:sldChg chg="modSp add mod">
        <pc:chgData name="Neerav Poriya" userId="e76c74e2b6a831d5" providerId="LiveId" clId="{BC044257-640A-4754-B192-41FA13A9C010}" dt="2022-04-19T17:31:24.713" v="734" actId="1076"/>
        <pc:sldMkLst>
          <pc:docMk/>
          <pc:sldMk cId="845981214" sldId="267"/>
        </pc:sldMkLst>
        <pc:spChg chg="mod">
          <ac:chgData name="Neerav Poriya" userId="e76c74e2b6a831d5" providerId="LiveId" clId="{BC044257-640A-4754-B192-41FA13A9C010}" dt="2022-04-19T17:30:47.902" v="730" actId="21"/>
          <ac:spMkLst>
            <pc:docMk/>
            <pc:sldMk cId="845981214" sldId="267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31:24.713" v="734" actId="1076"/>
          <ac:picMkLst>
            <pc:docMk/>
            <pc:sldMk cId="845981214" sldId="267"/>
            <ac:picMk id="3" creationId="{33B5FD75-99F3-434B-A36C-30C1B9D03A8D}"/>
          </ac:picMkLst>
        </pc:picChg>
      </pc:sldChg>
      <pc:sldChg chg="modSp add mod ord">
        <pc:chgData name="Neerav Poriya" userId="e76c74e2b6a831d5" providerId="LiveId" clId="{BC044257-640A-4754-B192-41FA13A9C010}" dt="2022-04-19T17:31:39.887" v="741"/>
        <pc:sldMkLst>
          <pc:docMk/>
          <pc:sldMk cId="3601734611" sldId="268"/>
        </pc:sldMkLst>
        <pc:spChg chg="mod">
          <ac:chgData name="Neerav Poriya" userId="e76c74e2b6a831d5" providerId="LiveId" clId="{BC044257-640A-4754-B192-41FA13A9C010}" dt="2022-04-19T17:31:36.162" v="739" actId="20577"/>
          <ac:spMkLst>
            <pc:docMk/>
            <pc:sldMk cId="3601734611" sldId="268"/>
            <ac:spMk id="2" creationId="{36D9C117-F5B1-4115-AACD-476F9CFE8D8F}"/>
          </ac:spMkLst>
        </pc:spChg>
      </pc:sldChg>
      <pc:sldChg chg="modSp add mod ord">
        <pc:chgData name="Neerav Poriya" userId="e76c74e2b6a831d5" providerId="LiveId" clId="{BC044257-640A-4754-B192-41FA13A9C010}" dt="2022-04-19T17:33:25.284" v="938" actId="14100"/>
        <pc:sldMkLst>
          <pc:docMk/>
          <pc:sldMk cId="1843928131" sldId="269"/>
        </pc:sldMkLst>
        <pc:spChg chg="mod">
          <ac:chgData name="Neerav Poriya" userId="e76c74e2b6a831d5" providerId="LiveId" clId="{BC044257-640A-4754-B192-41FA13A9C010}" dt="2022-04-19T17:33:14.437" v="936" actId="1076"/>
          <ac:spMkLst>
            <pc:docMk/>
            <pc:sldMk cId="1843928131" sldId="269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33:25.284" v="938" actId="14100"/>
          <ac:picMkLst>
            <pc:docMk/>
            <pc:sldMk cId="1843928131" sldId="269"/>
            <ac:picMk id="3" creationId="{33B5FD75-99F3-434B-A36C-30C1B9D03A8D}"/>
          </ac:picMkLst>
        </pc:picChg>
      </pc:sldChg>
      <pc:sldChg chg="modSp add mod">
        <pc:chgData name="Neerav Poriya" userId="e76c74e2b6a831d5" providerId="LiveId" clId="{BC044257-640A-4754-B192-41FA13A9C010}" dt="2022-04-19T17:35:27.508" v="945" actId="1076"/>
        <pc:sldMkLst>
          <pc:docMk/>
          <pc:sldMk cId="1717674692" sldId="270"/>
        </pc:sldMkLst>
        <pc:spChg chg="mod">
          <ac:chgData name="Neerav Poriya" userId="e76c74e2b6a831d5" providerId="LiveId" clId="{BC044257-640A-4754-B192-41FA13A9C010}" dt="2022-04-19T17:35:22.040" v="943" actId="21"/>
          <ac:spMkLst>
            <pc:docMk/>
            <pc:sldMk cId="1717674692" sldId="270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35:27.508" v="945" actId="1076"/>
          <ac:picMkLst>
            <pc:docMk/>
            <pc:sldMk cId="1717674692" sldId="270"/>
            <ac:picMk id="3" creationId="{33B5FD75-99F3-434B-A36C-30C1B9D03A8D}"/>
          </ac:picMkLst>
        </pc:picChg>
      </pc:sldChg>
      <pc:sldChg chg="modSp add del mod">
        <pc:chgData name="Neerav Poriya" userId="e76c74e2b6a831d5" providerId="LiveId" clId="{BC044257-640A-4754-B192-41FA13A9C010}" dt="2022-04-19T17:39:06.277" v="1239" actId="47"/>
        <pc:sldMkLst>
          <pc:docMk/>
          <pc:sldMk cId="682586780" sldId="271"/>
        </pc:sldMkLst>
        <pc:spChg chg="mod">
          <ac:chgData name="Neerav Poriya" userId="e76c74e2b6a831d5" providerId="LiveId" clId="{BC044257-640A-4754-B192-41FA13A9C010}" dt="2022-04-19T17:37:25.131" v="1161" actId="20577"/>
          <ac:spMkLst>
            <pc:docMk/>
            <pc:sldMk cId="682586780" sldId="271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36:00.134" v="947" actId="14826"/>
          <ac:picMkLst>
            <pc:docMk/>
            <pc:sldMk cId="682586780" sldId="271"/>
            <ac:picMk id="3" creationId="{33B5FD75-99F3-434B-A36C-30C1B9D03A8D}"/>
          </ac:picMkLst>
        </pc:picChg>
      </pc:sldChg>
      <pc:sldChg chg="modSp add mod ord">
        <pc:chgData name="Neerav Poriya" userId="e76c74e2b6a831d5" providerId="LiveId" clId="{BC044257-640A-4754-B192-41FA13A9C010}" dt="2022-04-19T17:39:00.772" v="1238" actId="20577"/>
        <pc:sldMkLst>
          <pc:docMk/>
          <pc:sldMk cId="1777804068" sldId="272"/>
        </pc:sldMkLst>
        <pc:spChg chg="mod">
          <ac:chgData name="Neerav Poriya" userId="e76c74e2b6a831d5" providerId="LiveId" clId="{BC044257-640A-4754-B192-41FA13A9C010}" dt="2022-04-19T17:39:00.772" v="1238" actId="20577"/>
          <ac:spMkLst>
            <pc:docMk/>
            <pc:sldMk cId="1777804068" sldId="272"/>
            <ac:spMk id="4" creationId="{327028E8-C6E3-42B7-AB4A-4C1C255D2A23}"/>
          </ac:spMkLst>
        </pc:spChg>
        <pc:picChg chg="mod">
          <ac:chgData name="Neerav Poriya" userId="e76c74e2b6a831d5" providerId="LiveId" clId="{BC044257-640A-4754-B192-41FA13A9C010}" dt="2022-04-19T17:38:04.834" v="1168" actId="14100"/>
          <ac:picMkLst>
            <pc:docMk/>
            <pc:sldMk cId="1777804068" sldId="272"/>
            <ac:picMk id="3" creationId="{33B5FD75-99F3-434B-A36C-30C1B9D03A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3C78-0923-4896-B5C3-CD120E972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EB67-610A-452A-A5F3-F1A43B77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A1E8-610F-4AF5-B948-D1C986C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BDA8-C355-4BF4-BC3F-BEF6F7DB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D0E4-3DB3-477E-A26B-635BC0C3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16EC-C294-4522-8B3C-C6D00401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BE3F-E9BD-49A0-A718-A7D8D511E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63F0-3353-4F9F-9139-2270D133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0090-748C-4799-B567-473BA78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3109-6F00-4303-9A8F-B5D5B9B2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D2B8E-9A48-4639-86C5-2FAD31221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04E1-1DB7-4D6F-8D67-FC6220C5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34C6-0535-4CDD-8F35-2EFA50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96CD-89C3-4F94-98A4-927C395C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F25D-1705-4003-893A-918AE03F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54D-0224-4DE5-81EF-9CA85B99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AD89-4877-4953-AD42-0B31AACD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7D52-B240-42B1-9514-B760E77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1A4D-22B0-463A-A8D7-059EA268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622F-B48A-4ACA-A500-6B6ECD0C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F55B-35DC-45E4-927D-ED0B03AE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611D-FFFC-4F17-B815-EA290789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EDCA-20BD-417C-8944-BAFCAAC3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466B-6906-4F63-B649-4B28D778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1FB2-285E-4ECE-AD10-483D2FE8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8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203D-F3DC-40F4-8CEF-C4F8E1C5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2D76-C848-4845-9A2F-575027B1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3D9C-B433-48F1-92C2-BF088A6E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46AB8-B5CE-429A-9651-EF90EEE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7F6B-3561-4714-AF57-6146C528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B275F-1F28-4C96-988F-3992F16C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A83F-AECB-4A00-8341-546C117D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C029-39C5-4053-88B4-C03089BC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D293-9B6A-4893-9E1C-9F528408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5A854-4811-48CE-8338-91BF074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A05CE-B657-4D30-8FEB-72A0A4357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39C99-1D7F-489A-9B58-447DC04E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DBE0C-A0E8-45B1-967F-F050EE9F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EC29-0D51-4E97-BC56-DDC5592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7628-9135-4F0A-825B-F0B5D68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F042E-D0DA-4ACC-A614-D8C85498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56639-FE91-4658-9DDA-AEE696F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93CD-EFCD-4E8E-805D-7145E48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22BF-E833-4B02-A315-8CBF5CB0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14C04-DC17-4799-94B3-CA7F1EEE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CD718-73CE-40B0-9B50-004A52C6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088E-C0B5-423A-8AF2-1F95CFC2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E1BE-79E3-4F60-9E9C-AFF910D9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E9A3-C5FD-4E2A-9E0D-2AD9F8EBD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1B6C8-0F1F-41BC-B2EE-2C8AF1A1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01ED8-A65C-4E7E-BE72-2904193B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C809-B84B-43C7-83BC-FA28A113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8213-72E0-46F3-9088-3B13B5E7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82BA3-1F30-41DD-A97A-3CA092F71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A1F75-E805-48B9-ADE5-FC1946EE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1616C-7B15-4998-8816-7BF675D0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8B4FE-38E3-48FC-BC77-B8A9B5FB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5B4D-BF42-4D8F-B344-FB11758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6FF80-702E-4EFE-AFCF-A4F69A50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7CC5-0E02-48E2-A3B8-1636FACB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28F1-0C6B-4619-91F0-D387D1C49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C9A0-AC41-4780-B17F-3FBAA518AA7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A65C-D06B-45EB-91E0-2795BFF4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176-1DAB-4C22-94D2-193E5B86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ED91-5184-46A0-98DF-979C34BD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eeravporiya02/Flaunt_For_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C488-9960-4399-B93F-0D6F98A4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Flaunt</a:t>
            </a:r>
            <a:r>
              <a:rPr lang="en-US" sz="3600" dirty="0">
                <a:solidFill>
                  <a:srgbClr val="080808"/>
                </a:solidFill>
              </a:rPr>
              <a:t> </a:t>
            </a:r>
            <a:r>
              <a:rPr lang="en-US" sz="3600" dirty="0" err="1">
                <a:solidFill>
                  <a:srgbClr val="080808"/>
                </a:solidFill>
              </a:rPr>
              <a:t>Github</a:t>
            </a:r>
            <a:r>
              <a:rPr lang="en-US" sz="3600" dirty="0">
                <a:solidFill>
                  <a:srgbClr val="080808"/>
                </a:solidFill>
              </a:rPr>
              <a:t> Handy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580EA-E9B1-459B-8DCB-9427605A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hlinkClick r:id="rId2"/>
              </a:rPr>
              <a:t>neeravporiya02/Flaunt_For_Git: Flaunt Website for GIt (github.com)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4449D39-7919-4CF3-B719-142A0E6F4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34" y="2153585"/>
            <a:ext cx="2540131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603304" y="1534666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</a:rPr>
              <a:t>Page Structure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Here we have taken an example of </a:t>
            </a:r>
            <a:r>
              <a:rPr lang="en-US" sz="2000" dirty="0" err="1"/>
              <a:t>User_Login</a:t>
            </a:r>
            <a:r>
              <a:rPr lang="en-US" sz="2000" dirty="0"/>
              <a:t> page structure. From this page it will be linked to an API for Validation, Authentication and backend calls.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678" y="1307641"/>
            <a:ext cx="5969699" cy="3513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4829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603304" y="1534666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</a:rPr>
              <a:t>Component Structure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Here we have taken an example of header structure.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101" y="1178746"/>
            <a:ext cx="7510623" cy="44972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598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C117-F5B1-4115-AACD-476F9CFE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3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689" y="2266015"/>
            <a:ext cx="10478835" cy="397039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1318665" y="1271930"/>
            <a:ext cx="930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Flaunt Web Applications Backend Structure</a:t>
            </a:r>
          </a:p>
          <a:p>
            <a:pPr algn="ctr"/>
            <a:r>
              <a:rPr lang="en-US" dirty="0"/>
              <a:t>We have used Java </a:t>
            </a:r>
            <a:r>
              <a:rPr lang="en-US" dirty="0" err="1"/>
              <a:t>Springboot</a:t>
            </a:r>
            <a:r>
              <a:rPr lang="en-US" dirty="0"/>
              <a:t> for backend structure, where we will be having API’s that interact with the database and do the validation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8439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80" y="1712017"/>
            <a:ext cx="10572964" cy="497662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1318665" y="1271930"/>
            <a:ext cx="93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Flaunt Web Applications Backend Structure</a:t>
            </a:r>
          </a:p>
        </p:txBody>
      </p:sp>
    </p:spTree>
    <p:extLst>
      <p:ext uri="{BB962C8B-B14F-4D97-AF65-F5344CB8AC3E}">
        <p14:creationId xmlns:p14="http://schemas.microsoft.com/office/powerpoint/2010/main" val="171767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164387" y="1534666"/>
            <a:ext cx="394441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</a:rPr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be creating different controllers for different section of the pages.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 we can see Registration controller which handles customer </a:t>
            </a:r>
            <a:r>
              <a:rPr lang="en-US" sz="2000" dirty="0" err="1"/>
              <a:t>singup</a:t>
            </a:r>
            <a:r>
              <a:rPr lang="en-US" sz="2000" dirty="0"/>
              <a:t>, Profile handling with Authentication and Login.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2604" y="1534667"/>
            <a:ext cx="7611605" cy="36435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780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C117-F5B1-4115-AACD-476F9CFE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 Presentation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99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80" y="1972517"/>
            <a:ext cx="10572964" cy="44556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1318665" y="1271930"/>
            <a:ext cx="93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Flaunt Web Applications Final Project Presentation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51193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64855-2116-437C-BAE4-EE47429A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258" y="1378409"/>
            <a:ext cx="8603960" cy="498325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AF57-1DC5-41B0-85AC-95ABEB400222}"/>
              </a:ext>
            </a:extLst>
          </p:cNvPr>
          <p:cNvSpPr txBox="1"/>
          <p:nvPr/>
        </p:nvSpPr>
        <p:spPr>
          <a:xfrm>
            <a:off x="1783258" y="461387"/>
            <a:ext cx="86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 structure for Flaunt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99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DAF57-1DC5-41B0-85AC-95ABEB400222}"/>
              </a:ext>
            </a:extLst>
          </p:cNvPr>
          <p:cNvSpPr txBox="1"/>
          <p:nvPr/>
        </p:nvSpPr>
        <p:spPr>
          <a:xfrm>
            <a:off x="1783258" y="461387"/>
            <a:ext cx="862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Flaunt Website Structure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B02FA27B-5973-491B-A012-50D2566E5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7" y="1488975"/>
            <a:ext cx="1160204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02001B-A344-4E42-A0CE-BA1815CB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9666"/>
            <a:ext cx="10905066" cy="531622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3FDD0-8005-48D9-BB87-41A3311F4146}"/>
              </a:ext>
            </a:extLst>
          </p:cNvPr>
          <p:cNvSpPr txBox="1"/>
          <p:nvPr/>
        </p:nvSpPr>
        <p:spPr>
          <a:xfrm>
            <a:off x="1783258" y="461387"/>
            <a:ext cx="86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folder structure, Here the code files will be populated.</a:t>
            </a:r>
          </a:p>
        </p:txBody>
      </p:sp>
    </p:spTree>
    <p:extLst>
      <p:ext uri="{BB962C8B-B14F-4D97-AF65-F5344CB8AC3E}">
        <p14:creationId xmlns:p14="http://schemas.microsoft.com/office/powerpoint/2010/main" val="280196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BCC95B-A32E-4DBF-8647-46FE3AED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3147"/>
            <a:ext cx="10905066" cy="54525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C5F4B-6B77-4631-9898-4A221FD1B201}"/>
              </a:ext>
            </a:extLst>
          </p:cNvPr>
          <p:cNvSpPr txBox="1"/>
          <p:nvPr/>
        </p:nvSpPr>
        <p:spPr>
          <a:xfrm>
            <a:off x="1783258" y="461387"/>
            <a:ext cx="86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code for </a:t>
            </a:r>
            <a:r>
              <a:rPr lang="en-US" dirty="0" err="1"/>
              <a:t>About_Us</a:t>
            </a:r>
            <a:r>
              <a:rPr lang="en-US" dirty="0"/>
              <a:t> page. When user clicks on one of the links inside client folder. </a:t>
            </a:r>
          </a:p>
        </p:txBody>
      </p:sp>
    </p:spTree>
    <p:extLst>
      <p:ext uri="{BB962C8B-B14F-4D97-AF65-F5344CB8AC3E}">
        <p14:creationId xmlns:p14="http://schemas.microsoft.com/office/powerpoint/2010/main" val="7362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37A8A3-1C35-43FC-B0A3-D19A2555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8" y="643467"/>
            <a:ext cx="1026924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9C117-F5B1-4115-AACD-476F9CFE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58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66015"/>
            <a:ext cx="10905066" cy="348962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757980" y="1643865"/>
            <a:ext cx="930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Flaunt Web Applications Frontend Structure</a:t>
            </a:r>
          </a:p>
        </p:txBody>
      </p:sp>
    </p:spTree>
    <p:extLst>
      <p:ext uri="{BB962C8B-B14F-4D97-AF65-F5344CB8AC3E}">
        <p14:creationId xmlns:p14="http://schemas.microsoft.com/office/powerpoint/2010/main" val="188775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028E8-C6E3-42B7-AB4A-4C1C255D2A23}"/>
              </a:ext>
            </a:extLst>
          </p:cNvPr>
          <p:cNvSpPr txBox="1"/>
          <p:nvPr/>
        </p:nvSpPr>
        <p:spPr>
          <a:xfrm>
            <a:off x="603304" y="1534666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accent1"/>
                </a:solidFill>
              </a:rPr>
              <a:t>Frontend consists of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Components</a:t>
            </a:r>
            <a:r>
              <a:rPr lang="en-US" sz="2000" dirty="0"/>
              <a:t>: It consists of all the common contents of the website like Header, Footer, Page Filters etc.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Pages</a:t>
            </a:r>
            <a:r>
              <a:rPr lang="en-US" sz="2000" dirty="0"/>
              <a:t>: Pages consist of all the inner pages of web application like </a:t>
            </a:r>
            <a:r>
              <a:rPr lang="en-US" sz="2000" dirty="0" err="1"/>
              <a:t>User_Login</a:t>
            </a:r>
            <a:r>
              <a:rPr lang="en-US" sz="2000" dirty="0"/>
              <a:t>, </a:t>
            </a:r>
            <a:r>
              <a:rPr lang="en-US" sz="2000" dirty="0" err="1"/>
              <a:t>User_Registration</a:t>
            </a:r>
            <a:r>
              <a:rPr lang="en-US" sz="2000" dirty="0"/>
              <a:t>, </a:t>
            </a:r>
            <a:r>
              <a:rPr lang="en-US" sz="2000" dirty="0" err="1"/>
              <a:t>User_profile</a:t>
            </a:r>
            <a:r>
              <a:rPr lang="en-US" sz="2000" dirty="0"/>
              <a:t> etc.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5FD75-99F3-434B-A36C-30C1B9D0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2088076"/>
            <a:ext cx="6019331" cy="2678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51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246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Flaunt Github Handy 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</vt:lpstr>
      <vt:lpstr>PowerPoint Presentation</vt:lpstr>
      <vt:lpstr>PowerPoint Presentation</vt:lpstr>
      <vt:lpstr>PowerPoint Presentation</vt:lpstr>
      <vt:lpstr>PowerPoint Presentation</vt:lpstr>
      <vt:lpstr>BACK END</vt:lpstr>
      <vt:lpstr>PowerPoint Presentation</vt:lpstr>
      <vt:lpstr>PowerPoint Presentation</vt:lpstr>
      <vt:lpstr>PowerPoint Presentation</vt:lpstr>
      <vt:lpstr>Final Project Presentation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Handy Helper</dc:title>
  <dc:creator>Neerav Poriya</dc:creator>
  <cp:lastModifiedBy>Neerav Poriya</cp:lastModifiedBy>
  <cp:revision>1</cp:revision>
  <dcterms:created xsi:type="dcterms:W3CDTF">2022-04-11T14:17:28Z</dcterms:created>
  <dcterms:modified xsi:type="dcterms:W3CDTF">2022-05-09T05:58:57Z</dcterms:modified>
</cp:coreProperties>
</file>