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i2drA1pXLXWjSAi2p52fMEVm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2B452D-2318-4395-AD67-D335EC1B3960}">
  <a:tblStyle styleId="{A32B452D-2318-4395-AD67-D335EC1B39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02968" y="210388"/>
            <a:ext cx="2457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Context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5775" y="612219"/>
            <a:ext cx="11215688" cy="593145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805" y="971549"/>
            <a:ext cx="7236620" cy="50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529390" y="613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{A32B452D-2318-4395-AD67-D335EC1B3960}</a:tableStyleId>
              </a:tblPr>
              <a:tblGrid>
                <a:gridCol w="1334775"/>
                <a:gridCol w="2118225"/>
                <a:gridCol w="1886075"/>
                <a:gridCol w="1741000"/>
                <a:gridCol w="1842550"/>
                <a:gridCol w="2292300"/>
              </a:tblGrid>
              <a:tr h="61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60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Supply Products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and Lifestyle product companies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(Supply Providers)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 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brands would send the required products as per Flaunt’s product categories.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60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 Products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 and Lifestyle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Companies 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would resend the products returned by the customer to the suppliers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7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Offer Customers with discount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Advertising Media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Offers customers with coupons and Gift cards according to their purchased Items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7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Maintain Flaunt’s bank Account from the money sent by the Customer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Bank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 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 helps Flaunt to maintain the purchase history and for the amount received from the customer’s purchase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7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Maintain Flaunt’s bank account for the money sent to the customer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Bank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 would help flaunt to maintain record in terms of money when a customer returns and asks for a refund.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7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Payments from customers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Payment Gateway Vendors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 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payment vendors would be helping flaunt to get the payments from the customers to the bank account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112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payments to customers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Payment gateway vendors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payment vendors would be helping flaunt to send back the payments from flaunts account to customers bank account in case of a refund.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2"/>
          <p:cNvSpPr/>
          <p:nvPr/>
        </p:nvSpPr>
        <p:spPr>
          <a:xfrm>
            <a:off x="2038350" y="19796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952999" y="163822"/>
            <a:ext cx="2457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5"/>
          <p:cNvGraphicFramePr/>
          <p:nvPr/>
        </p:nvGraphicFramePr>
        <p:xfrm>
          <a:off x="529389" y="613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{A32B452D-2318-4395-AD67-D335EC1B3960}</a:tableStyleId>
              </a:tblPr>
              <a:tblGrid>
                <a:gridCol w="1368950"/>
                <a:gridCol w="2172475"/>
                <a:gridCol w="1934400"/>
                <a:gridCol w="1785600"/>
                <a:gridCol w="1889750"/>
                <a:gridCol w="2351025"/>
              </a:tblGrid>
              <a:tr h="6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9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Delivery Tracking for the customer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Service Provider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 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Helps Flaunt to deliver the products to the customer’s doorsteps and also helps them to track the product in real-time.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96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Delivery Tracking for the flaunt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Service Provider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Would help flaunt to procure and track an item if it is being returned by the customer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74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Promotion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Social Media Platforms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Flaunt Website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Real-Time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creators and influencers collaborate to buoyant the total reach of Flaunt products into the market using social media.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5"/>
          <p:cNvSpPr/>
          <p:nvPr/>
        </p:nvSpPr>
        <p:spPr>
          <a:xfrm>
            <a:off x="2038350" y="19796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952999" y="163822"/>
            <a:ext cx="2457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2022-02-26T23:27:56Z</dcterms:created>
  <dc:creator>Tandel, Sayali Sunil</dc:creator>
</cp:coreProperties>
</file>