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33525-6430-2640-A6B4-B17B157E77A2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9A4DB-452C-174D-B014-DE6BE2AF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15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c764cb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3c764cb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0479-8BB2-944A-A853-13A7320CD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BBCBC-ABE7-BD4B-9342-6F0515EF8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F28D-7A2B-FC47-893E-7963BE57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1766-1B3A-0D4A-A0B8-C23406A2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20EAA-0421-B44B-B194-5C2DCDCD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E408-6314-0243-A1F7-6559D1AA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D2D78-423C-A542-967B-F723D4BB7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1A8B-5937-454E-B277-A9070901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B9CE-8A2E-6249-B06E-906B6ED9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0158-9205-C844-98FB-C2173CDB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C3EAC-9C86-2B48-86BB-85824B1F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B6627-5F07-114B-BCC1-470EA502D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2F4D-85D1-F64E-BC69-FCAA8367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E5BC2-9888-7145-9F84-3E26B610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A3C3-D097-864C-89C0-E66CA3D8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3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843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369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70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997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9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93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9730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917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4F20-2296-0E40-AD6B-C80E14E5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BA9D-406D-734D-8363-0C75850E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66D00-EA1F-6346-826A-F80D52BD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0FE7-5C25-3944-9A32-63CCBD40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AD25-2AEA-B346-881A-B0EF4661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21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9991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619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150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5259-6E40-6745-B0B0-E9B1E7BE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BC3B4-C841-CF43-A035-A594D1099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DBC91-0748-C44B-8163-B95457B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D706-8C9E-6C43-BD03-926316B2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3D0E-4844-C64B-A5F3-C2D31D8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092A-BEC4-ED49-8878-B8768FA9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17B7-47FE-EB4B-A1FA-235E4419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75F86-D2D3-4146-987A-778A2FEE2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CD041-96F5-BF4F-8C95-DFA08288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812C-6C7A-9946-9532-6BAFE3FF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CACB6-63B2-E44D-810A-4C9E98E2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1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3EF-935A-6344-AB61-2B735B52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33F96-FDA0-654D-81F6-45AB431C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93367-2867-2449-A799-D605B096D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56A76-A600-0244-9BEB-CBCD7130F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8B6E2-A617-A14A-BDF7-3BF6F1B80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3D4FD-680F-D34D-93DC-284A06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DC6B6-AC73-8643-99FC-E3D6DFBF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4605A-164F-9544-978E-3D1E07C4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9081-EB4D-DC42-93D9-F31676F7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7FEDF-8EC8-E048-87E1-E7CA1DE3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B2926-D9B8-944B-9883-176B47CD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A84B9-3F9E-E34B-8399-08613855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43C90-5EE2-1E42-937F-0B0FA9AE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43A9D-3740-DB46-BA0D-68B76FCF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2859-339D-F443-A57E-A52F9397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5267-3617-0D47-B451-FDBA6DCD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52BA-0160-B945-952B-561BE71F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1817-B7C7-854D-B926-9608E507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DB09C-2377-7145-9146-54B6E449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A86AD-2A45-CA4D-912A-D60ACF75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0782E-AA3D-304D-8717-8C6F3260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4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9F73-C8E3-7D49-BF7F-074B495B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D8ACE-D47A-3A40-B068-962A1D63D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FAEC6-BCFA-0042-8407-95C8B927A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38810-1B46-814D-9933-83DDFD3C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529FD-ACB9-5349-9008-3D34649F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2C1F3-FCB8-4D45-B30D-9251265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5DD1D-249E-4C44-9D56-C26E9DAE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0106-53C2-0E49-A6D4-5D544E6D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0341-4933-3F4D-9945-2AB1ED19E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5972A-A9E6-1741-829C-AFFF9D826480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4EFB-96C5-A646-9B93-9031E6F97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6032C-0AC2-8649-A301-27D6A2524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8629-DA24-B64A-ACED-EC6FC8A2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1080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E87E9DC-C378-B745-9052-949F8A402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7" y="3731167"/>
            <a:ext cx="574482" cy="694636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0735B5D1-EF6A-4149-BB16-62704100633B}"/>
              </a:ext>
            </a:extLst>
          </p:cNvPr>
          <p:cNvSpPr/>
          <p:nvPr/>
        </p:nvSpPr>
        <p:spPr>
          <a:xfrm>
            <a:off x="686632" y="4027728"/>
            <a:ext cx="539166" cy="106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35352-B092-E74C-AF8C-B2999DF37226}"/>
              </a:ext>
            </a:extLst>
          </p:cNvPr>
          <p:cNvSpPr txBox="1"/>
          <p:nvPr/>
        </p:nvSpPr>
        <p:spPr>
          <a:xfrm>
            <a:off x="1254647" y="3922831"/>
            <a:ext cx="100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INTERNET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072100-BAF9-4D76-BE25-F6392F1A8FC6}"/>
              </a:ext>
            </a:extLst>
          </p:cNvPr>
          <p:cNvGrpSpPr/>
          <p:nvPr/>
        </p:nvGrpSpPr>
        <p:grpSpPr>
          <a:xfrm>
            <a:off x="2936332" y="1876638"/>
            <a:ext cx="2819401" cy="4514850"/>
            <a:chOff x="2923764" y="1024729"/>
            <a:chExt cx="2819401" cy="451485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8CC66D-60F5-4E40-8603-CE9A6CB13252}"/>
                </a:ext>
              </a:extLst>
            </p:cNvPr>
            <p:cNvSpPr txBox="1"/>
            <p:nvPr/>
          </p:nvSpPr>
          <p:spPr>
            <a:xfrm>
              <a:off x="3371698" y="1596052"/>
              <a:ext cx="1956391" cy="58477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Account Management</a:t>
              </a: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8A8F7107-D4AA-D64B-933F-BB3C369B2411}"/>
                </a:ext>
              </a:extLst>
            </p:cNvPr>
            <p:cNvSpPr/>
            <p:nvPr/>
          </p:nvSpPr>
          <p:spPr>
            <a:xfrm>
              <a:off x="2923764" y="1024729"/>
              <a:ext cx="2819401" cy="4514850"/>
            </a:xfrm>
            <a:prstGeom prst="fram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589819-999B-BE48-AA3E-72DD6B8A7A53}"/>
                </a:ext>
              </a:extLst>
            </p:cNvPr>
            <p:cNvSpPr txBox="1"/>
            <p:nvPr/>
          </p:nvSpPr>
          <p:spPr>
            <a:xfrm>
              <a:off x="3558491" y="2362243"/>
              <a:ext cx="1582806" cy="33855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Browse Products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5D4E34-E2BA-5449-998D-230AF8B135EA}"/>
                </a:ext>
              </a:extLst>
            </p:cNvPr>
            <p:cNvSpPr txBox="1"/>
            <p:nvPr/>
          </p:nvSpPr>
          <p:spPr>
            <a:xfrm>
              <a:off x="3246981" y="2869670"/>
              <a:ext cx="2103204" cy="33855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Purchase Management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3B31C5-8678-9D4C-9F92-877160D49F18}"/>
                </a:ext>
              </a:extLst>
            </p:cNvPr>
            <p:cNvSpPr txBox="1"/>
            <p:nvPr/>
          </p:nvSpPr>
          <p:spPr>
            <a:xfrm>
              <a:off x="3217086" y="3388489"/>
              <a:ext cx="2103204" cy="58477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Payment Gateway Vendors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C0D4DC-D5B6-4143-B51E-57592847B1DA}"/>
                </a:ext>
              </a:extLst>
            </p:cNvPr>
            <p:cNvSpPr txBox="1"/>
            <p:nvPr/>
          </p:nvSpPr>
          <p:spPr>
            <a:xfrm>
              <a:off x="3270470" y="4134063"/>
              <a:ext cx="2038775" cy="58477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Logistics Service Providers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0D145B-7F97-1D4D-AA33-025ACAC99DFE}"/>
                </a:ext>
              </a:extLst>
            </p:cNvPr>
            <p:cNvSpPr txBox="1"/>
            <p:nvPr/>
          </p:nvSpPr>
          <p:spPr>
            <a:xfrm>
              <a:off x="3449825" y="4865691"/>
              <a:ext cx="1697516" cy="33855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Advertising Media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83294AC-CA08-40FB-9BEE-D09D20872A6C}"/>
              </a:ext>
            </a:extLst>
          </p:cNvPr>
          <p:cNvGrpSpPr/>
          <p:nvPr/>
        </p:nvGrpSpPr>
        <p:grpSpPr>
          <a:xfrm>
            <a:off x="6551103" y="2447961"/>
            <a:ext cx="2219529" cy="3434558"/>
            <a:chOff x="6573966" y="1769687"/>
            <a:chExt cx="2219529" cy="3434558"/>
          </a:xfrm>
        </p:grpSpPr>
        <p:sp>
          <p:nvSpPr>
            <p:cNvPr id="28" name="Frame 27">
              <a:extLst>
                <a:ext uri="{FF2B5EF4-FFF2-40B4-BE49-F238E27FC236}">
                  <a16:creationId xmlns:a16="http://schemas.microsoft.com/office/drawing/2014/main" id="{CDD9D981-7E66-D849-AD7A-73E50556E41B}"/>
                </a:ext>
              </a:extLst>
            </p:cNvPr>
            <p:cNvSpPr/>
            <p:nvPr/>
          </p:nvSpPr>
          <p:spPr>
            <a:xfrm>
              <a:off x="6573966" y="1769687"/>
              <a:ext cx="2219529" cy="3434558"/>
            </a:xfrm>
            <a:prstGeom prst="frame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FB4894-7663-144C-84ED-160727650055}"/>
                </a:ext>
              </a:extLst>
            </p:cNvPr>
            <p:cNvSpPr txBox="1"/>
            <p:nvPr/>
          </p:nvSpPr>
          <p:spPr>
            <a:xfrm>
              <a:off x="6956037" y="2253317"/>
              <a:ext cx="1426288" cy="33855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Customer Data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567E60-CDF8-D84D-AA1A-7A96DFBDB542}"/>
                </a:ext>
              </a:extLst>
            </p:cNvPr>
            <p:cNvSpPr txBox="1"/>
            <p:nvPr/>
          </p:nvSpPr>
          <p:spPr>
            <a:xfrm>
              <a:off x="7009334" y="2913963"/>
              <a:ext cx="1271758" cy="33855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Product Data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7AB2E7-8B37-A040-BE1C-0543453036FD}"/>
                </a:ext>
              </a:extLst>
            </p:cNvPr>
            <p:cNvSpPr txBox="1"/>
            <p:nvPr/>
          </p:nvSpPr>
          <p:spPr>
            <a:xfrm>
              <a:off x="6995824" y="3559504"/>
              <a:ext cx="1346715" cy="33855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Payment Data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0E4D64-62DA-D14A-B924-CCFFA563326A}"/>
                </a:ext>
              </a:extLst>
            </p:cNvPr>
            <p:cNvSpPr txBox="1"/>
            <p:nvPr/>
          </p:nvSpPr>
          <p:spPr>
            <a:xfrm>
              <a:off x="7050543" y="4257173"/>
              <a:ext cx="1105559" cy="33855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Order 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FC73C2-2A54-488A-A4CD-9B92C4C31E8A}"/>
              </a:ext>
            </a:extLst>
          </p:cNvPr>
          <p:cNvGrpSpPr/>
          <p:nvPr/>
        </p:nvGrpSpPr>
        <p:grpSpPr>
          <a:xfrm>
            <a:off x="9507086" y="2294677"/>
            <a:ext cx="2518088" cy="3886201"/>
            <a:chOff x="9507086" y="1601805"/>
            <a:chExt cx="2518088" cy="3886201"/>
          </a:xfrm>
        </p:grpSpPr>
        <p:sp>
          <p:nvSpPr>
            <p:cNvPr id="34" name="Frame 33">
              <a:extLst>
                <a:ext uri="{FF2B5EF4-FFF2-40B4-BE49-F238E27FC236}">
                  <a16:creationId xmlns:a16="http://schemas.microsoft.com/office/drawing/2014/main" id="{0022E0B0-A59C-A24B-BC39-A685CFF47475}"/>
                </a:ext>
              </a:extLst>
            </p:cNvPr>
            <p:cNvSpPr/>
            <p:nvPr/>
          </p:nvSpPr>
          <p:spPr>
            <a:xfrm>
              <a:off x="9507086" y="1601805"/>
              <a:ext cx="2518088" cy="388620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9E9B1-79B0-0C40-8023-FFFC6C39E855}"/>
                </a:ext>
              </a:extLst>
            </p:cNvPr>
            <p:cNvSpPr txBox="1"/>
            <p:nvPr/>
          </p:nvSpPr>
          <p:spPr>
            <a:xfrm>
              <a:off x="9980316" y="2051729"/>
              <a:ext cx="1571625" cy="830997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Third Party Payment Gateway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BE647A-90E4-834A-BD33-942B5AEBD643}"/>
                </a:ext>
              </a:extLst>
            </p:cNvPr>
            <p:cNvSpPr txBox="1"/>
            <p:nvPr/>
          </p:nvSpPr>
          <p:spPr>
            <a:xfrm>
              <a:off x="10008746" y="3252517"/>
              <a:ext cx="1571626" cy="58477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Data Base Management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56310-5C24-0E4B-BB6A-FCB9A409FDD5}"/>
                </a:ext>
              </a:extLst>
            </p:cNvPr>
            <p:cNvSpPr txBox="1"/>
            <p:nvPr/>
          </p:nvSpPr>
          <p:spPr>
            <a:xfrm>
              <a:off x="9801723" y="4416069"/>
              <a:ext cx="1928813" cy="58477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Third Party Logistics Vendors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0E1F3DF-36C1-DA49-A1AA-B573618A6E23}"/>
              </a:ext>
            </a:extLst>
          </p:cNvPr>
          <p:cNvSpPr txBox="1"/>
          <p:nvPr/>
        </p:nvSpPr>
        <p:spPr>
          <a:xfrm>
            <a:off x="175497" y="1386577"/>
            <a:ext cx="659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haroni" panose="020F0502020204030204" pitchFamily="34" charset="0"/>
                <a:cs typeface="Aharoni" panose="020F0502020204030204" pitchFamily="34" charset="0"/>
              </a:rPr>
              <a:t>USERS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DACF1F-3E96-F94F-B46D-78D01DB230AB}"/>
              </a:ext>
            </a:extLst>
          </p:cNvPr>
          <p:cNvSpPr txBox="1"/>
          <p:nvPr/>
        </p:nvSpPr>
        <p:spPr>
          <a:xfrm>
            <a:off x="881964" y="1370597"/>
            <a:ext cx="1960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DELIVERY CHANNELS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EE61E1-90CB-714C-8B08-7B5D15CD6C46}"/>
              </a:ext>
            </a:extLst>
          </p:cNvPr>
          <p:cNvSpPr txBox="1"/>
          <p:nvPr/>
        </p:nvSpPr>
        <p:spPr>
          <a:xfrm>
            <a:off x="2936332" y="1399351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CORE BUSINESS PROCESSES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190B8A-7BFC-C84A-AF39-AA377F3365C3}"/>
              </a:ext>
            </a:extLst>
          </p:cNvPr>
          <p:cNvSpPr txBox="1"/>
          <p:nvPr/>
        </p:nvSpPr>
        <p:spPr>
          <a:xfrm>
            <a:off x="6406345" y="1380818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DATA AND INFORMATION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D26B3-139C-4D48-92AA-1E1BEEE399ED}"/>
              </a:ext>
            </a:extLst>
          </p:cNvPr>
          <p:cNvSpPr txBox="1"/>
          <p:nvPr/>
        </p:nvSpPr>
        <p:spPr>
          <a:xfrm>
            <a:off x="9537899" y="1399350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TECHNOLOGY ENABLERS</a:t>
            </a:r>
          </a:p>
        </p:txBody>
      </p:sp>
      <p:sp>
        <p:nvSpPr>
          <p:cNvPr id="47" name="Left-Right Arrow 46">
            <a:extLst>
              <a:ext uri="{FF2B5EF4-FFF2-40B4-BE49-F238E27FC236}">
                <a16:creationId xmlns:a16="http://schemas.microsoft.com/office/drawing/2014/main" id="{041BDE09-7E5E-374B-8BF6-8F53BE4DB527}"/>
              </a:ext>
            </a:extLst>
          </p:cNvPr>
          <p:cNvSpPr/>
          <p:nvPr/>
        </p:nvSpPr>
        <p:spPr>
          <a:xfrm>
            <a:off x="2221947" y="4060133"/>
            <a:ext cx="539166" cy="106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E79CE87A-9C20-5D4B-B033-55A7E5BB93B8}"/>
              </a:ext>
            </a:extLst>
          </p:cNvPr>
          <p:cNvSpPr/>
          <p:nvPr/>
        </p:nvSpPr>
        <p:spPr>
          <a:xfrm>
            <a:off x="5867179" y="4055138"/>
            <a:ext cx="539166" cy="106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5C439817-89D0-ED48-94E9-286DE95CE95A}"/>
              </a:ext>
            </a:extLst>
          </p:cNvPr>
          <p:cNvSpPr/>
          <p:nvPr/>
        </p:nvSpPr>
        <p:spPr>
          <a:xfrm>
            <a:off x="8869276" y="4055139"/>
            <a:ext cx="539166" cy="1063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-Right Arrow 52">
            <a:extLst>
              <a:ext uri="{FF2B5EF4-FFF2-40B4-BE49-F238E27FC236}">
                <a16:creationId xmlns:a16="http://schemas.microsoft.com/office/drawing/2014/main" id="{41D87306-22C6-0B46-871C-6ACE51610CE4}"/>
              </a:ext>
            </a:extLst>
          </p:cNvPr>
          <p:cNvSpPr/>
          <p:nvPr/>
        </p:nvSpPr>
        <p:spPr>
          <a:xfrm>
            <a:off x="9709757" y="1651283"/>
            <a:ext cx="2112742" cy="4833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E8FFE02-C43C-7B4D-9386-1FBEEEDA7C53}"/>
              </a:ext>
            </a:extLst>
          </p:cNvPr>
          <p:cNvSpPr/>
          <p:nvPr/>
        </p:nvSpPr>
        <p:spPr>
          <a:xfrm>
            <a:off x="6646500" y="1658792"/>
            <a:ext cx="2112742" cy="4833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>
            <a:extLst>
              <a:ext uri="{FF2B5EF4-FFF2-40B4-BE49-F238E27FC236}">
                <a16:creationId xmlns:a16="http://schemas.microsoft.com/office/drawing/2014/main" id="{50916402-DA8C-1444-9EBB-2C48218B71E0}"/>
              </a:ext>
            </a:extLst>
          </p:cNvPr>
          <p:cNvSpPr/>
          <p:nvPr/>
        </p:nvSpPr>
        <p:spPr>
          <a:xfrm>
            <a:off x="3176560" y="1648635"/>
            <a:ext cx="2112742" cy="4833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>
            <a:extLst>
              <a:ext uri="{FF2B5EF4-FFF2-40B4-BE49-F238E27FC236}">
                <a16:creationId xmlns:a16="http://schemas.microsoft.com/office/drawing/2014/main" id="{1B44A6E2-4FDA-D344-A103-AC92004233ED}"/>
              </a:ext>
            </a:extLst>
          </p:cNvPr>
          <p:cNvSpPr/>
          <p:nvPr/>
        </p:nvSpPr>
        <p:spPr>
          <a:xfrm>
            <a:off x="1168327" y="1648634"/>
            <a:ext cx="1349389" cy="45719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7B4905C3-9B7C-6846-BB25-801E7541905D}"/>
              </a:ext>
            </a:extLst>
          </p:cNvPr>
          <p:cNvSpPr/>
          <p:nvPr/>
        </p:nvSpPr>
        <p:spPr>
          <a:xfrm flipH="1">
            <a:off x="324124" y="1648635"/>
            <a:ext cx="421035" cy="45719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DAE52-9F88-FA4D-84DB-A048F5BD71F8}"/>
              </a:ext>
            </a:extLst>
          </p:cNvPr>
          <p:cNvSpPr txBox="1"/>
          <p:nvPr/>
        </p:nvSpPr>
        <p:spPr>
          <a:xfrm>
            <a:off x="0" y="4379003"/>
            <a:ext cx="11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44" name="Google Shape;84;p1">
            <a:extLst>
              <a:ext uri="{FF2B5EF4-FFF2-40B4-BE49-F238E27FC236}">
                <a16:creationId xmlns:a16="http://schemas.microsoft.com/office/drawing/2014/main" id="{4ACFC747-ABFB-49C3-AD4F-E0ECB2A1FB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04172"/>
            <a:ext cx="9144000" cy="94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br>
              <a:rPr lang="en-US" sz="5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4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Flaunt Website</a:t>
            </a:r>
            <a:b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Type: Application Architecture</a:t>
            </a:r>
            <a:b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Logical View</a:t>
            </a:r>
            <a:b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Layered Architecture Pattern</a:t>
            </a:r>
            <a:endParaRPr sz="1500" dirty="0"/>
          </a:p>
        </p:txBody>
      </p:sp>
      <p:sp>
        <p:nvSpPr>
          <p:cNvPr id="45" name="Google Shape;96;g123c764cbff_0_0">
            <a:extLst>
              <a:ext uri="{FF2B5EF4-FFF2-40B4-BE49-F238E27FC236}">
                <a16:creationId xmlns:a16="http://schemas.microsoft.com/office/drawing/2014/main" id="{1914B0DB-FDA0-41C4-B365-F0D82C0EA78D}"/>
              </a:ext>
            </a:extLst>
          </p:cNvPr>
          <p:cNvSpPr/>
          <p:nvPr/>
        </p:nvSpPr>
        <p:spPr>
          <a:xfrm>
            <a:off x="68826" y="975480"/>
            <a:ext cx="12044516" cy="58051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8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c764cbff_0_0"/>
          <p:cNvSpPr/>
          <p:nvPr/>
        </p:nvSpPr>
        <p:spPr>
          <a:xfrm>
            <a:off x="231700" y="926750"/>
            <a:ext cx="11739000" cy="5853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97" name="Google Shape;97;g123c764cbff_0_0"/>
          <p:cNvCxnSpPr/>
          <p:nvPr/>
        </p:nvCxnSpPr>
        <p:spPr>
          <a:xfrm>
            <a:off x="5683163" y="5662225"/>
            <a:ext cx="9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8" name="Google Shape;98;g123c764cbff_0_0"/>
          <p:cNvCxnSpPr/>
          <p:nvPr/>
        </p:nvCxnSpPr>
        <p:spPr>
          <a:xfrm>
            <a:off x="7298700" y="4417525"/>
            <a:ext cx="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g123c764cbff_0_0"/>
          <p:cNvCxnSpPr/>
          <p:nvPr/>
        </p:nvCxnSpPr>
        <p:spPr>
          <a:xfrm>
            <a:off x="5653225" y="3370975"/>
            <a:ext cx="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00" name="Google Shape;100;g123c764cb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9089" y="3918450"/>
            <a:ext cx="586998" cy="906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23c764cbff_0_0"/>
          <p:cNvSpPr txBox="1">
            <a:spLocks noGrp="1"/>
          </p:cNvSpPr>
          <p:nvPr>
            <p:ph type="title"/>
          </p:nvPr>
        </p:nvSpPr>
        <p:spPr>
          <a:xfrm>
            <a:off x="478825" y="-11100"/>
            <a:ext cx="113838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Flaunt Website</a:t>
            </a:r>
            <a:endParaRPr sz="15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r>
              <a:rPr lang="en-US" sz="1500" b="1" dirty="0"/>
              <a:t>Architecture Type: Application Architecture</a:t>
            </a:r>
            <a:br>
              <a:rPr lang="en-US" sz="1500" b="1" dirty="0"/>
            </a:br>
            <a:r>
              <a:rPr lang="en-US" sz="1500" b="1" dirty="0"/>
              <a:t>View: Process View</a:t>
            </a:r>
            <a:br>
              <a:rPr lang="en-US" sz="1500" b="1" dirty="0"/>
            </a:br>
            <a:r>
              <a:rPr lang="en-US" sz="1500" b="1" dirty="0"/>
              <a:t>Style: Client-Server Architecture Pattern</a:t>
            </a:r>
            <a:endParaRPr sz="1500" b="1" dirty="0"/>
          </a:p>
        </p:txBody>
      </p:sp>
      <p:pic>
        <p:nvPicPr>
          <p:cNvPr id="102" name="Google Shape;102;g123c764cbf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7656" y="1475976"/>
            <a:ext cx="1325700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23c764cbff_0_0"/>
          <p:cNvSpPr txBox="1"/>
          <p:nvPr/>
        </p:nvSpPr>
        <p:spPr>
          <a:xfrm>
            <a:off x="1551706" y="2616301"/>
            <a:ext cx="251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Browser Authenticating users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123c764cbf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156" y="3337826"/>
            <a:ext cx="1325701" cy="132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23c764cbf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0506" y="3016501"/>
            <a:ext cx="3106926" cy="158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23c764cbf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1481" y="5068108"/>
            <a:ext cx="587000" cy="88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23c764cb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6544" y="4061617"/>
            <a:ext cx="586998" cy="90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23c764cb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187" y="4212664"/>
            <a:ext cx="586998" cy="90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3c764cbff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9138" y="3241300"/>
            <a:ext cx="1200438" cy="120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3c764cbff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521400" y="4185518"/>
            <a:ext cx="977599" cy="138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23c764cbff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39831" y="4984313"/>
            <a:ext cx="977599" cy="97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23c764cbff_0_0"/>
          <p:cNvPicPr preferRelativeResize="0"/>
          <p:nvPr/>
        </p:nvPicPr>
        <p:blipFill rotWithShape="1">
          <a:blip r:embed="rId11">
            <a:alphaModFix/>
          </a:blip>
          <a:srcRect l="25878" t="12229" r="32768" b="45084"/>
          <a:stretch/>
        </p:blipFill>
        <p:spPr>
          <a:xfrm>
            <a:off x="7848784" y="1916919"/>
            <a:ext cx="1683597" cy="977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g123c764cbff_0_0"/>
          <p:cNvCxnSpPr/>
          <p:nvPr/>
        </p:nvCxnSpPr>
        <p:spPr>
          <a:xfrm>
            <a:off x="1765156" y="4430826"/>
            <a:ext cx="926700" cy="66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4" name="Google Shape;114;g123c764cbff_0_0"/>
          <p:cNvSpPr txBox="1"/>
          <p:nvPr/>
        </p:nvSpPr>
        <p:spPr>
          <a:xfrm>
            <a:off x="671306" y="4432601"/>
            <a:ext cx="10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23c764cbff_0_0"/>
          <p:cNvSpPr txBox="1"/>
          <p:nvPr/>
        </p:nvSpPr>
        <p:spPr>
          <a:xfrm>
            <a:off x="2291531" y="5992176"/>
            <a:ext cx="147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Mobile Browser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23c764cbff_0_0"/>
          <p:cNvSpPr txBox="1"/>
          <p:nvPr/>
        </p:nvSpPr>
        <p:spPr>
          <a:xfrm>
            <a:off x="5914775" y="4414513"/>
            <a:ext cx="13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Web server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3c764cbff_0_0"/>
          <p:cNvSpPr txBox="1"/>
          <p:nvPr/>
        </p:nvSpPr>
        <p:spPr>
          <a:xfrm>
            <a:off x="4001650" y="6028775"/>
            <a:ext cx="214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Logistics and Payment gateway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23c764cbff_0_0"/>
          <p:cNvSpPr txBox="1"/>
          <p:nvPr/>
        </p:nvSpPr>
        <p:spPr>
          <a:xfrm>
            <a:off x="8263575" y="5118850"/>
            <a:ext cx="1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App server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3c764cbff_0_0"/>
          <p:cNvSpPr txBox="1"/>
          <p:nvPr/>
        </p:nvSpPr>
        <p:spPr>
          <a:xfrm>
            <a:off x="10237850" y="5306050"/>
            <a:ext cx="1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Database Server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g123c764cbff_0_0"/>
          <p:cNvCxnSpPr>
            <a:stCxn id="118" idx="2"/>
          </p:cNvCxnSpPr>
          <p:nvPr/>
        </p:nvCxnSpPr>
        <p:spPr>
          <a:xfrm>
            <a:off x="9035925" y="5519050"/>
            <a:ext cx="15300" cy="5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g123c764cbff_0_0"/>
          <p:cNvCxnSpPr/>
          <p:nvPr/>
        </p:nvCxnSpPr>
        <p:spPr>
          <a:xfrm>
            <a:off x="11103625" y="5706250"/>
            <a:ext cx="15300" cy="55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g123c764cbff_0_0"/>
          <p:cNvCxnSpPr>
            <a:endCxn id="102" idx="1"/>
          </p:cNvCxnSpPr>
          <p:nvPr/>
        </p:nvCxnSpPr>
        <p:spPr>
          <a:xfrm rot="-5400000">
            <a:off x="956656" y="2146926"/>
            <a:ext cx="1199100" cy="1182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3" name="Google Shape;123;g123c764cbff_0_0"/>
          <p:cNvCxnSpPr>
            <a:stCxn id="111" idx="0"/>
          </p:cNvCxnSpPr>
          <p:nvPr/>
        </p:nvCxnSpPr>
        <p:spPr>
          <a:xfrm rot="10800000" flipH="1">
            <a:off x="3028631" y="4230113"/>
            <a:ext cx="466500" cy="7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4" name="Google Shape;124;g123c764cbff_0_0"/>
          <p:cNvCxnSpPr>
            <a:stCxn id="106" idx="0"/>
            <a:endCxn id="106" idx="0"/>
          </p:cNvCxnSpPr>
          <p:nvPr/>
        </p:nvCxnSpPr>
        <p:spPr>
          <a:xfrm>
            <a:off x="4854981" y="506810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g123c764cbff_0_0"/>
          <p:cNvCxnSpPr/>
          <p:nvPr/>
        </p:nvCxnSpPr>
        <p:spPr>
          <a:xfrm rot="10800000">
            <a:off x="4220106" y="4206258"/>
            <a:ext cx="57150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6" name="Google Shape;126;g123c764cbff_0_0"/>
          <p:cNvCxnSpPr/>
          <p:nvPr/>
        </p:nvCxnSpPr>
        <p:spPr>
          <a:xfrm rot="10800000">
            <a:off x="4882725" y="3730238"/>
            <a:ext cx="126630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7" name="Google Shape;127;g123c764cbff_0_0"/>
          <p:cNvCxnSpPr/>
          <p:nvPr/>
        </p:nvCxnSpPr>
        <p:spPr>
          <a:xfrm rot="10800000">
            <a:off x="7182237" y="4263019"/>
            <a:ext cx="869700" cy="4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8" name="Google Shape;128;g123c764cbff_0_0"/>
          <p:cNvCxnSpPr/>
          <p:nvPr/>
        </p:nvCxnSpPr>
        <p:spPr>
          <a:xfrm rot="10800000" flipH="1">
            <a:off x="5494000" y="4926729"/>
            <a:ext cx="2609700" cy="568800"/>
          </a:xfrm>
          <a:prstGeom prst="bentConnector3">
            <a:avLst>
              <a:gd name="adj1" fmla="val 757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29" name="Google Shape;129;g123c764cbff_0_0"/>
          <p:cNvCxnSpPr>
            <a:cxnSpLocks/>
          </p:cNvCxnSpPr>
          <p:nvPr/>
        </p:nvCxnSpPr>
        <p:spPr>
          <a:xfrm>
            <a:off x="8804248" y="3036388"/>
            <a:ext cx="0" cy="9019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30" name="Google Shape;130;g123c764cbff_0_0"/>
          <p:cNvCxnSpPr/>
          <p:nvPr/>
        </p:nvCxnSpPr>
        <p:spPr>
          <a:xfrm>
            <a:off x="9724588" y="4268271"/>
            <a:ext cx="738300" cy="49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31" name="Google Shape;131;g123c764cbff_0_0"/>
          <p:cNvCxnSpPr/>
          <p:nvPr/>
        </p:nvCxnSpPr>
        <p:spPr>
          <a:xfrm rot="10800000">
            <a:off x="2976131" y="2927576"/>
            <a:ext cx="571500" cy="46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32" name="Google Shape;132;g123c764cbff_0_0"/>
          <p:cNvSpPr txBox="1"/>
          <p:nvPr/>
        </p:nvSpPr>
        <p:spPr>
          <a:xfrm>
            <a:off x="8285250" y="6068800"/>
            <a:ext cx="16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Monitoring activity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3c764cbff_0_0"/>
          <p:cNvSpPr txBox="1"/>
          <p:nvPr/>
        </p:nvSpPr>
        <p:spPr>
          <a:xfrm>
            <a:off x="10118125" y="6251125"/>
            <a:ext cx="198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Encryption or hashing sensitive 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g123c764cbff_0_0"/>
          <p:cNvCxnSpPr/>
          <p:nvPr/>
        </p:nvCxnSpPr>
        <p:spPr>
          <a:xfrm>
            <a:off x="5653225" y="1096650"/>
            <a:ext cx="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5" name="Google Shape;135;g123c764cbff_0_0"/>
          <p:cNvCxnSpPr/>
          <p:nvPr/>
        </p:nvCxnSpPr>
        <p:spPr>
          <a:xfrm>
            <a:off x="7290513" y="1096650"/>
            <a:ext cx="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6" name="Google Shape;136;g123c764cbff_0_0"/>
          <p:cNvCxnSpPr/>
          <p:nvPr/>
        </p:nvCxnSpPr>
        <p:spPr>
          <a:xfrm>
            <a:off x="5653225" y="2292650"/>
            <a:ext cx="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7" name="Google Shape;137;g123c764cbff_0_0"/>
          <p:cNvCxnSpPr/>
          <p:nvPr/>
        </p:nvCxnSpPr>
        <p:spPr>
          <a:xfrm>
            <a:off x="7290525" y="2279488"/>
            <a:ext cx="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8" name="Google Shape;138;g123c764cbff_0_0"/>
          <p:cNvCxnSpPr/>
          <p:nvPr/>
        </p:nvCxnSpPr>
        <p:spPr>
          <a:xfrm>
            <a:off x="7290525" y="3370963"/>
            <a:ext cx="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9" name="Google Shape;139;g123c764cbff_0_0"/>
          <p:cNvCxnSpPr/>
          <p:nvPr/>
        </p:nvCxnSpPr>
        <p:spPr>
          <a:xfrm>
            <a:off x="5646125" y="4417525"/>
            <a:ext cx="0" cy="7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0" name="Google Shape;140;g123c764cbff_0_0"/>
          <p:cNvCxnSpPr/>
          <p:nvPr/>
        </p:nvCxnSpPr>
        <p:spPr>
          <a:xfrm>
            <a:off x="7359550" y="5662225"/>
            <a:ext cx="900" cy="39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1" name="Google Shape;141;g123c764cbff_0_0"/>
          <p:cNvSpPr txBox="1"/>
          <p:nvPr/>
        </p:nvSpPr>
        <p:spPr>
          <a:xfrm>
            <a:off x="5653225" y="1387250"/>
            <a:ext cx="16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Handling exception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23c764cbff_0_0"/>
          <p:cNvSpPr txBox="1"/>
          <p:nvPr/>
        </p:nvSpPr>
        <p:spPr>
          <a:xfrm>
            <a:off x="5653225" y="1861575"/>
            <a:ext cx="16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Authorizing users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23c764cbff_0_0"/>
          <p:cNvSpPr txBox="1"/>
          <p:nvPr/>
        </p:nvSpPr>
        <p:spPr>
          <a:xfrm>
            <a:off x="5606925" y="2443725"/>
            <a:ext cx="168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Providing secure Configuration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g123c764cbff_0_0"/>
          <p:cNvCxnSpPr/>
          <p:nvPr/>
        </p:nvCxnSpPr>
        <p:spPr>
          <a:xfrm>
            <a:off x="6513413" y="5607525"/>
            <a:ext cx="16800" cy="6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5" name="Google Shape;145;g123c764cbff_0_0"/>
          <p:cNvSpPr txBox="1"/>
          <p:nvPr/>
        </p:nvSpPr>
        <p:spPr>
          <a:xfrm>
            <a:off x="5867563" y="6228500"/>
            <a:ext cx="16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Validating input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23c764cbff_0_0"/>
          <p:cNvSpPr txBox="1"/>
          <p:nvPr/>
        </p:nvSpPr>
        <p:spPr>
          <a:xfrm>
            <a:off x="5575575" y="1054300"/>
            <a:ext cx="17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Demilitarized Zone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140;g123c764cbff_0_0">
            <a:extLst>
              <a:ext uri="{FF2B5EF4-FFF2-40B4-BE49-F238E27FC236}">
                <a16:creationId xmlns:a16="http://schemas.microsoft.com/office/drawing/2014/main" id="{F7D9DAB5-63A9-413C-974A-E0F4451A7FE0}"/>
              </a:ext>
            </a:extLst>
          </p:cNvPr>
          <p:cNvCxnSpPr>
            <a:cxnSpLocks/>
          </p:cNvCxnSpPr>
          <p:nvPr/>
        </p:nvCxnSpPr>
        <p:spPr>
          <a:xfrm>
            <a:off x="10132784" y="1195800"/>
            <a:ext cx="900" cy="783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8" name="Google Shape;140;g123c764cbff_0_0">
            <a:extLst>
              <a:ext uri="{FF2B5EF4-FFF2-40B4-BE49-F238E27FC236}">
                <a16:creationId xmlns:a16="http://schemas.microsoft.com/office/drawing/2014/main" id="{4A6228E5-E60A-497B-A246-AE3178CA1FE6}"/>
              </a:ext>
            </a:extLst>
          </p:cNvPr>
          <p:cNvCxnSpPr>
            <a:cxnSpLocks/>
          </p:cNvCxnSpPr>
          <p:nvPr/>
        </p:nvCxnSpPr>
        <p:spPr>
          <a:xfrm>
            <a:off x="10131884" y="2279272"/>
            <a:ext cx="900" cy="783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9" name="Google Shape;140;g123c764cbff_0_0">
            <a:extLst>
              <a:ext uri="{FF2B5EF4-FFF2-40B4-BE49-F238E27FC236}">
                <a16:creationId xmlns:a16="http://schemas.microsoft.com/office/drawing/2014/main" id="{8F3B4163-3BA0-4F8E-A740-1BB8085BD425}"/>
              </a:ext>
            </a:extLst>
          </p:cNvPr>
          <p:cNvCxnSpPr>
            <a:cxnSpLocks/>
          </p:cNvCxnSpPr>
          <p:nvPr/>
        </p:nvCxnSpPr>
        <p:spPr>
          <a:xfrm>
            <a:off x="10112391" y="3412706"/>
            <a:ext cx="900" cy="783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0" name="Google Shape;140;g123c764cbff_0_0">
            <a:extLst>
              <a:ext uri="{FF2B5EF4-FFF2-40B4-BE49-F238E27FC236}">
                <a16:creationId xmlns:a16="http://schemas.microsoft.com/office/drawing/2014/main" id="{8198BCF4-B374-4D33-AD2B-F4AAC281B02C}"/>
              </a:ext>
            </a:extLst>
          </p:cNvPr>
          <p:cNvCxnSpPr>
            <a:cxnSpLocks/>
          </p:cNvCxnSpPr>
          <p:nvPr/>
        </p:nvCxnSpPr>
        <p:spPr>
          <a:xfrm>
            <a:off x="10121558" y="4794575"/>
            <a:ext cx="900" cy="7830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1" name="Google Shape;118;g123c764cbff_0_0">
            <a:extLst>
              <a:ext uri="{FF2B5EF4-FFF2-40B4-BE49-F238E27FC236}">
                <a16:creationId xmlns:a16="http://schemas.microsoft.com/office/drawing/2014/main" id="{3BED89C8-9124-41E4-8E03-3AD3914A0B53}"/>
              </a:ext>
            </a:extLst>
          </p:cNvPr>
          <p:cNvSpPr txBox="1"/>
          <p:nvPr/>
        </p:nvSpPr>
        <p:spPr>
          <a:xfrm>
            <a:off x="7890917" y="1449141"/>
            <a:ext cx="1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 User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122</Words>
  <Application>Microsoft Office PowerPoint</Application>
  <PresentationFormat>Widescreen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1_Office Theme</vt:lpstr>
      <vt:lpstr>   Flaunt Website Architecture Type: Application Architecture View: Logical View Style: Layered Architecture Pattern</vt:lpstr>
      <vt:lpstr>Flaunt Website Architecture Type: Application Architecture View: Process View Style: Client-Server Architecture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Kaneshk K Sonee</dc:creator>
  <cp:lastModifiedBy>Neerav Poriya</cp:lastModifiedBy>
  <cp:revision>9</cp:revision>
  <dcterms:created xsi:type="dcterms:W3CDTF">2022-04-10T14:26:05Z</dcterms:created>
  <dcterms:modified xsi:type="dcterms:W3CDTF">2022-04-11T01:07:21Z</dcterms:modified>
</cp:coreProperties>
</file>