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UtFI/S8vPxvF+/vJkMi9e/1H9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b42f34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3b42f34a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42f34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f3b42f34a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b42f34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f3b42f34ae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b42f34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f3b42f34ae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42f34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f3b42f34ae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82450" y="169450"/>
            <a:ext cx="3855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01: Account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59550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938" y="977050"/>
            <a:ext cx="559117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42f34ae_1_6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02: Browse Product(s)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3b42f34ae_1_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f3b42f34ae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3b42f34ae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300" y="907850"/>
            <a:ext cx="5573433" cy="57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b42f34ae_1_11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03: Purchase Management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3b42f34ae_1_1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f3b42f34ae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800" y="1437575"/>
            <a:ext cx="7513400" cy="45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f3b42f34ae_1_11"/>
          <p:cNvSpPr txBox="1"/>
          <p:nvPr/>
        </p:nvSpPr>
        <p:spPr>
          <a:xfrm>
            <a:off x="9275825" y="5677975"/>
            <a:ext cx="28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f3b42f34ae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7275" y="5859550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b42f34ae_1_16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04: Payment Gateway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f3b42f34ae_1_1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f3b42f34ae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275" y="5713600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3b42f34ae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625" y="2101038"/>
            <a:ext cx="6349026" cy="2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42f34ae_1_21"/>
          <p:cNvSpPr/>
          <p:nvPr/>
        </p:nvSpPr>
        <p:spPr>
          <a:xfrm>
            <a:off x="282450" y="169450"/>
            <a:ext cx="2892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05: Logistics Service Provider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3b42f34ae_1_2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f3b42f34ae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625" y="1688875"/>
            <a:ext cx="8281576" cy="38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f3b42f34ae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7275" y="5827125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b42f34ae_1_27"/>
          <p:cNvSpPr/>
          <p:nvPr/>
        </p:nvSpPr>
        <p:spPr>
          <a:xfrm>
            <a:off x="282450" y="169450"/>
            <a:ext cx="2892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06: Advertising Media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3b42f34ae_1_27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f3b42f34ae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650" y="1609725"/>
            <a:ext cx="7857625" cy="35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3b42f34ae_1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7275" y="5794700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2017-05-08T15:52:09Z</dcterms:created>
  <dc:creator>Primus Dabre</dc:creator>
</cp:coreProperties>
</file>