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keg19stoVDh5GZpDpBfIMDu65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306140" y="436875"/>
            <a:ext cx="57999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1325" lIns="82725" spcFirstLastPara="1" rIns="82725" wrap="square" tIns="41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GB" sz="2400"/>
              <a:t>Flaunt Website </a:t>
            </a:r>
            <a:br>
              <a:rPr b="1" lang="en-GB" sz="2400"/>
            </a:br>
            <a:r>
              <a:rPr lang="en-GB" sz="2400"/>
              <a:t>Activity Diagram </a:t>
            </a:r>
            <a:endParaRPr sz="2400"/>
          </a:p>
        </p:txBody>
      </p:sp>
      <p:sp>
        <p:nvSpPr>
          <p:cNvPr id="85" name="Google Shape;85;p1"/>
          <p:cNvSpPr/>
          <p:nvPr/>
        </p:nvSpPr>
        <p:spPr>
          <a:xfrm rot="-5400000">
            <a:off x="-215950" y="2692500"/>
            <a:ext cx="2618700" cy="3945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1" i="0" lang="en-GB" sz="13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3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290500" y="1580400"/>
            <a:ext cx="10495500" cy="2630700"/>
          </a:xfrm>
          <a:prstGeom prst="rect">
            <a:avLst/>
          </a:prstGeom>
          <a:solidFill>
            <a:srgbClr val="D0CECE"/>
          </a:solidFill>
          <a:ln cap="flat" cmpd="sng" w="9525">
            <a:solidFill>
              <a:srgbClr val="134D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195552" y="2474114"/>
            <a:ext cx="1310100" cy="3903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11050" y="2514323"/>
            <a:ext cx="320100" cy="3099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791361" y="2472322"/>
            <a:ext cx="1415700" cy="3939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 In to a user account</a:t>
            </a:r>
            <a:endParaRPr b="0" i="0" sz="13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>
            <a:stCxn id="88" idx="6"/>
            <a:endCxn id="87" idx="1"/>
          </p:cNvCxnSpPr>
          <p:nvPr/>
        </p:nvCxnSpPr>
        <p:spPr>
          <a:xfrm>
            <a:off x="1731150" y="2669273"/>
            <a:ext cx="4644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91" name="Google Shape;91;p1"/>
          <p:cNvCxnSpPr>
            <a:stCxn id="87" idx="3"/>
          </p:cNvCxnSpPr>
          <p:nvPr/>
        </p:nvCxnSpPr>
        <p:spPr>
          <a:xfrm>
            <a:off x="3505652" y="2669264"/>
            <a:ext cx="500400" cy="9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92" name="Google Shape;92;p1"/>
          <p:cNvSpPr/>
          <p:nvPr/>
        </p:nvSpPr>
        <p:spPr>
          <a:xfrm>
            <a:off x="3970061" y="2472335"/>
            <a:ext cx="1356900" cy="3939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Featured Products</a:t>
            </a:r>
            <a:endParaRPr b="0" i="0" sz="106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278818" y="3402081"/>
            <a:ext cx="1649100" cy="4047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/Edit Shopping </a:t>
            </a:r>
            <a:r>
              <a:rPr lang="en-GB" sz="9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828967" y="2397534"/>
            <a:ext cx="1214100" cy="6324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b="0" i="0" lang="en-GB" sz="9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account exist?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8835543" y="3389973"/>
            <a:ext cx="1649100" cy="4047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 products to shopping cart (wishlist)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"/>
          <p:cNvCxnSpPr>
            <a:stCxn id="92" idx="3"/>
            <a:endCxn id="89" idx="1"/>
          </p:cNvCxnSpPr>
          <p:nvPr/>
        </p:nvCxnSpPr>
        <p:spPr>
          <a:xfrm>
            <a:off x="5326961" y="2669285"/>
            <a:ext cx="4644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97" name="Google Shape;97;p1"/>
          <p:cNvCxnSpPr>
            <a:stCxn id="89" idx="3"/>
            <a:endCxn id="94" idx="1"/>
          </p:cNvCxnSpPr>
          <p:nvPr/>
        </p:nvCxnSpPr>
        <p:spPr>
          <a:xfrm>
            <a:off x="7207061" y="2669272"/>
            <a:ext cx="1621800" cy="444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98" name="Google Shape;98;p1"/>
          <p:cNvSpPr txBox="1"/>
          <p:nvPr/>
        </p:nvSpPr>
        <p:spPr>
          <a:xfrm>
            <a:off x="9338650" y="2963625"/>
            <a:ext cx="49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b="0" i="0" lang="en-GB" sz="9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9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733867" y="1804976"/>
            <a:ext cx="1310100" cy="3900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Creating a user account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143450" y="1953450"/>
            <a:ext cx="500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b="0" i="0" lang="en-GB" sz="9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9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"/>
          <p:cNvCxnSpPr>
            <a:stCxn id="93" idx="1"/>
            <a:endCxn id="102" idx="3"/>
          </p:cNvCxnSpPr>
          <p:nvPr/>
        </p:nvCxnSpPr>
        <p:spPr>
          <a:xfrm flipH="1">
            <a:off x="5371318" y="3604431"/>
            <a:ext cx="907500" cy="6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3" name="Google Shape;103;p1"/>
          <p:cNvCxnSpPr>
            <a:stCxn id="102" idx="1"/>
            <a:endCxn id="104" idx="3"/>
          </p:cNvCxnSpPr>
          <p:nvPr/>
        </p:nvCxnSpPr>
        <p:spPr>
          <a:xfrm rot="10800000">
            <a:off x="3333600" y="3592150"/>
            <a:ext cx="727500" cy="189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11257825" y="2006225"/>
            <a:ext cx="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"/>
          <p:cNvCxnSpPr/>
          <p:nvPr/>
        </p:nvCxnSpPr>
        <p:spPr>
          <a:xfrm>
            <a:off x="9430918" y="2963616"/>
            <a:ext cx="102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1"/>
          <p:cNvSpPr/>
          <p:nvPr/>
        </p:nvSpPr>
        <p:spPr>
          <a:xfrm>
            <a:off x="4061100" y="3209950"/>
            <a:ext cx="1310100" cy="8022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b="0" i="0" lang="en-GB" sz="9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Confirm Order?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119436" y="3389783"/>
            <a:ext cx="1214100" cy="4047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Product Checkout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274550" y="4199175"/>
            <a:ext cx="10511400" cy="1626000"/>
          </a:xfrm>
          <a:prstGeom prst="rect">
            <a:avLst/>
          </a:prstGeom>
          <a:solidFill>
            <a:srgbClr val="D0CECE"/>
          </a:solidFill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-5400000">
            <a:off x="280412" y="4831325"/>
            <a:ext cx="1626000" cy="3942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alibri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External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"/>
          <p:cNvCxnSpPr>
            <a:stCxn id="104" idx="2"/>
            <a:endCxn id="110" idx="0"/>
          </p:cNvCxnSpPr>
          <p:nvPr/>
        </p:nvCxnSpPr>
        <p:spPr>
          <a:xfrm flipH="1">
            <a:off x="2698286" y="3794483"/>
            <a:ext cx="28200" cy="9594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"/>
            <a:headEnd len="sm" w="sm" type="none"/>
            <a:tailEnd len="lg" w="lg" type="triangle"/>
          </a:ln>
        </p:spPr>
      </p:cxnSp>
      <p:sp>
        <p:nvSpPr>
          <p:cNvPr id="110" name="Google Shape;110;p1"/>
          <p:cNvSpPr/>
          <p:nvPr/>
        </p:nvSpPr>
        <p:spPr>
          <a:xfrm>
            <a:off x="1958616" y="4753809"/>
            <a:ext cx="1479300" cy="404700"/>
          </a:xfrm>
          <a:prstGeom prst="flowChartAlternateProcess">
            <a:avLst/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Payment Validation (by 3rd party vendor)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761025" y="4703425"/>
            <a:ext cx="1901100" cy="5463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Delivery Tracking for the customer (by using 3rd party vendors)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>
            <a:off x="8588350" y="4848517"/>
            <a:ext cx="319992" cy="309992"/>
            <a:chOff x="2180286" y="2839276"/>
            <a:chExt cx="240000" cy="232500"/>
          </a:xfrm>
        </p:grpSpPr>
        <p:sp>
          <p:nvSpPr>
            <p:cNvPr id="113" name="Google Shape;113;p1"/>
            <p:cNvSpPr/>
            <p:nvPr/>
          </p:nvSpPr>
          <p:spPr>
            <a:xfrm>
              <a:off x="2238187" y="2877825"/>
              <a:ext cx="124200" cy="1524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1000" lIns="62025" spcFirstLastPara="1" rIns="62025" wrap="square" tIns="31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t/>
              </a:r>
              <a:endParaRPr b="0" i="0" sz="13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180286" y="2839276"/>
              <a:ext cx="240000" cy="232500"/>
            </a:xfrm>
            <a:prstGeom prst="donut">
              <a:avLst>
                <a:gd fmla="val 0" name="adj"/>
              </a:avLst>
            </a:prstGeom>
            <a:solidFill>
              <a:srgbClr val="134D7E"/>
            </a:solidFill>
            <a:ln cap="flat" cmpd="sng" w="25400">
              <a:solidFill>
                <a:srgbClr val="0D3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1325" lIns="82725" spcFirstLastPara="1" rIns="82725" wrap="square" tIns="41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t/>
              </a:r>
              <a:endParaRPr b="0" i="0" sz="13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" name="Google Shape;115;p1"/>
          <p:cNvCxnSpPr>
            <a:stCxn id="110" idx="3"/>
          </p:cNvCxnSpPr>
          <p:nvPr/>
        </p:nvCxnSpPr>
        <p:spPr>
          <a:xfrm>
            <a:off x="3437916" y="4956159"/>
            <a:ext cx="4905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6" name="Google Shape;116;p1"/>
          <p:cNvCxnSpPr>
            <a:stCxn id="111" idx="3"/>
          </p:cNvCxnSpPr>
          <p:nvPr/>
        </p:nvCxnSpPr>
        <p:spPr>
          <a:xfrm>
            <a:off x="7662125" y="4976575"/>
            <a:ext cx="896100" cy="141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7" name="Google Shape;117;p1"/>
          <p:cNvCxnSpPr>
            <a:stCxn id="94" idx="0"/>
          </p:cNvCxnSpPr>
          <p:nvPr/>
        </p:nvCxnSpPr>
        <p:spPr>
          <a:xfrm rot="10800000">
            <a:off x="9424317" y="1996734"/>
            <a:ext cx="117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"/>
          <p:cNvCxnSpPr/>
          <p:nvPr/>
        </p:nvCxnSpPr>
        <p:spPr>
          <a:xfrm flipH="1" rot="10800000">
            <a:off x="9419475" y="1999975"/>
            <a:ext cx="314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1"/>
          <p:cNvCxnSpPr/>
          <p:nvPr/>
        </p:nvCxnSpPr>
        <p:spPr>
          <a:xfrm>
            <a:off x="4716150" y="3991175"/>
            <a:ext cx="6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"/>
          <p:cNvCxnSpPr/>
          <p:nvPr/>
        </p:nvCxnSpPr>
        <p:spPr>
          <a:xfrm>
            <a:off x="4716600" y="4542175"/>
            <a:ext cx="40407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"/>
          <p:cNvCxnSpPr>
            <a:endCxn id="114" idx="0"/>
          </p:cNvCxnSpPr>
          <p:nvPr/>
        </p:nvCxnSpPr>
        <p:spPr>
          <a:xfrm flipH="1">
            <a:off x="8748346" y="4553917"/>
            <a:ext cx="90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1"/>
          <p:cNvSpPr txBox="1"/>
          <p:nvPr/>
        </p:nvSpPr>
        <p:spPr>
          <a:xfrm>
            <a:off x="4403575" y="4165800"/>
            <a:ext cx="500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b="0" i="0" lang="en-GB" sz="9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9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3588411" y="3325637"/>
            <a:ext cx="46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b="0" i="0" lang="en-GB" sz="9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9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958667" y="4633918"/>
            <a:ext cx="1214100" cy="6324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000" lIns="62025" spcFirstLastPara="1" rIns="62025" wrap="square" tIns="3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b="0" i="0" lang="en-GB" sz="9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Payment approved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>
            <a:off x="5102361" y="4950118"/>
            <a:ext cx="622939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26" name="Google Shape;126;p1"/>
          <p:cNvCxnSpPr/>
          <p:nvPr/>
        </p:nvCxnSpPr>
        <p:spPr>
          <a:xfrm>
            <a:off x="4565717" y="5503730"/>
            <a:ext cx="420678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"/>
          <p:cNvCxnSpPr/>
          <p:nvPr/>
        </p:nvCxnSpPr>
        <p:spPr>
          <a:xfrm rot="10800000">
            <a:off x="8772497" y="5158509"/>
            <a:ext cx="0" cy="3664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"/>
          <p:cNvCxnSpPr/>
          <p:nvPr/>
        </p:nvCxnSpPr>
        <p:spPr>
          <a:xfrm>
            <a:off x="4578665" y="5266318"/>
            <a:ext cx="0" cy="2374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1"/>
          <p:cNvSpPr txBox="1"/>
          <p:nvPr/>
        </p:nvSpPr>
        <p:spPr>
          <a:xfrm>
            <a:off x="5171477" y="4647567"/>
            <a:ext cx="46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b="0" i="0" lang="en-GB" sz="9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9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4207967" y="5180967"/>
            <a:ext cx="500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rPr b="0" i="0" lang="en-GB" sz="9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9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"/>
          <p:cNvCxnSpPr>
            <a:stCxn id="95" idx="1"/>
            <a:endCxn id="93" idx="3"/>
          </p:cNvCxnSpPr>
          <p:nvPr/>
        </p:nvCxnSpPr>
        <p:spPr>
          <a:xfrm flipH="1">
            <a:off x="7928043" y="3592323"/>
            <a:ext cx="9075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/>
          <p:nvPr/>
        </p:nvCxnSpPr>
        <p:spPr>
          <a:xfrm rot="10800000">
            <a:off x="9203775" y="2671100"/>
            <a:ext cx="714900" cy="5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3" name="Google Shape;133;p1"/>
          <p:cNvCxnSpPr>
            <a:endCxn id="94" idx="3"/>
          </p:cNvCxnSpPr>
          <p:nvPr/>
        </p:nvCxnSpPr>
        <p:spPr>
          <a:xfrm rot="10800000">
            <a:off x="10043067" y="2713734"/>
            <a:ext cx="1214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1"/>
          <p:cNvCxnSpPr>
            <a:endCxn id="99" idx="3"/>
          </p:cNvCxnSpPr>
          <p:nvPr/>
        </p:nvCxnSpPr>
        <p:spPr>
          <a:xfrm rot="10800000">
            <a:off x="11043967" y="1999976"/>
            <a:ext cx="2187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2021-12-19T22:37:20Z</dcterms:created>
  <dc:creator>Kaneshk K Sonee</dc:creator>
</cp:coreProperties>
</file>