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3LOE1Q36VxZy0+nLycDZX85l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customschemas.google.com/relationships/presentationmetadata" Target="meta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49d8a62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49d8a6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b42f34a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f3b42f34a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b42f34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f3b42f34ae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549d8a629d_0_13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549d8a629d_0_13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549d8a629d_0_1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549d8a629d_0_1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549d8a629d_0_13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1549d8a629d_0_13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1549d8a629d_0_1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549d8a629d_0_19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549d8a629d_0_19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549d8a629d_0_19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549d8a629d_0_198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549d8a629d_0_19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549d8a629d_0_19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49d8a629d_0_20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549d8a629d_0_1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549d8a629d_0_1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549d8a629d_0_1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549d8a629d_0_14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549d8a629d_0_14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549d8a629d_0_1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549d8a629d_0_14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549d8a629d_0_14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549d8a629d_0_1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549d8a629d_0_14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1549d8a629d_0_148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549d8a629d_0_14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549d8a629d_0_15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549d8a629d_0_1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549d8a629d_0_1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549d8a629d_0_1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549d8a629d_0_15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1549d8a629d_0_156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1549d8a629d_0_156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549d8a629d_0_15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549d8a629d_0_1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549d8a629d_0_1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549d8a629d_0_1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549d8a629d_0_1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549d8a629d_0_16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549d8a629d_0_1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549d8a629d_0_17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549d8a629d_0_17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549d8a629d_0_17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549d8a629d_0_1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549d8a629d_0_17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1549d8a629d_0_172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549d8a629d_0_17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549d8a629d_0_18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549d8a629d_0_18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549d8a629d_0_1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549d8a629d_0_180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549d8a629d_0_18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49d8a629d_0_18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549d8a629d_0_18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549d8a629d_0_18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549d8a629d_0_18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549d8a629d_0_18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1549d8a629d_0_186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1549d8a629d_0_186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1549d8a629d_0_18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49d8a629d_0_19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1549d8a629d_0_19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49d8a629d_0_1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549d8a629d_0_1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549d8a629d_0_1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49d8a629d_0_0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Flaunt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R2: Iteration 3</a:t>
            </a:r>
            <a:endParaRPr/>
          </a:p>
        </p:txBody>
      </p:sp>
      <p:sp>
        <p:nvSpPr>
          <p:cNvPr id="87" name="Google Shape;87;g1549d8a629d_0_0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 Case Diagrams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42f34ae_1_6"/>
          <p:cNvSpPr/>
          <p:nvPr/>
        </p:nvSpPr>
        <p:spPr>
          <a:xfrm>
            <a:off x="282450" y="169450"/>
            <a:ext cx="3741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02: Browse Product(s)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02.06 Add products to shopping cart (wishlist</a:t>
            </a:r>
            <a:r>
              <a:rPr lang="en-US" sz="1150"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3b42f34ae_1_6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f3b42f34ae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869275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f3b42f34ae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750" y="907850"/>
            <a:ext cx="5564805" cy="579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b42f34ae_1_16"/>
          <p:cNvSpPr/>
          <p:nvPr/>
        </p:nvSpPr>
        <p:spPr>
          <a:xfrm>
            <a:off x="282450" y="169450"/>
            <a:ext cx="2745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04: Payment Gateway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04.01 Defining Payment Mode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3b42f34ae_1_16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f3b42f34ae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713600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f3b42f34ae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763" y="2562225"/>
            <a:ext cx="53244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2017-05-08T15:52:09Z</dcterms:created>
  <dc:creator>Primus Dabre</dc:creator>
</cp:coreProperties>
</file>