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nz9s33kdHJEmopsKgA1/cW+P8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49d8a62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549d8a6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b42f34a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f3b42f34ae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1ad0162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1a1ad01628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1ad0162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1a1ad01628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1ad016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a1ad01628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549d8a629d_0_13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549d8a629d_0_13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549d8a629d_0_1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549d8a629d_0_1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1549d8a629d_0_13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1549d8a629d_0_13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1549d8a629d_0_1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549d8a629d_0_19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549d8a629d_0_19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549d8a629d_0_19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1549d8a629d_0_198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549d8a629d_0_19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549d8a629d_0_19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49d8a629d_0_20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549d8a629d_0_14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549d8a629d_0_1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1549d8a629d_0_1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g1549d8a629d_0_142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549d8a629d_0_14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549d8a629d_0_1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g1549d8a629d_0_14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549d8a629d_0_14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1549d8a629d_0_14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g1549d8a629d_0_14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1549d8a629d_0_148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549d8a629d_0_14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549d8a629d_0_15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g1549d8a629d_0_15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549d8a629d_0_1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1549d8a629d_0_1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1549d8a629d_0_15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1549d8a629d_0_156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1549d8a629d_0_156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1549d8a629d_0_15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549d8a629d_0_16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g1549d8a629d_0_1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549d8a629d_0_1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549d8a629d_0_1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1549d8a629d_0_16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1549d8a629d_0_1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549d8a629d_0_17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g1549d8a629d_0_17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549d8a629d_0_17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549d8a629d_0_1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g1549d8a629d_0_17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1549d8a629d_0_172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549d8a629d_0_17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549d8a629d_0_18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549d8a629d_0_18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549d8a629d_0_1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549d8a629d_0_180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549d8a629d_0_18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49d8a629d_0_18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g1549d8a629d_0_18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549d8a629d_0_18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549d8a629d_0_18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549d8a629d_0_18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1549d8a629d_0_186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1549d8a629d_0_186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1549d8a629d_0_18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49d8a629d_0_195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1549d8a629d_0_19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49d8a629d_0_1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549d8a629d_0_1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549d8a629d_0_13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49d8a629d_0_0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Flaunt Website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R2: Iteration 4</a:t>
            </a:r>
            <a:endParaRPr/>
          </a:p>
        </p:txBody>
      </p:sp>
      <p:sp>
        <p:nvSpPr>
          <p:cNvPr id="87" name="Google Shape;87;g1549d8a629d_0_0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Use Case Diagrams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42f34ae_1_6"/>
          <p:cNvSpPr/>
          <p:nvPr/>
        </p:nvSpPr>
        <p:spPr>
          <a:xfrm>
            <a:off x="282450" y="169450"/>
            <a:ext cx="3741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Account Details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Modify User Account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3b42f34ae_1_6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f3b42f34ae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869275"/>
            <a:ext cx="2074730" cy="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f3b42f34ae_1_6"/>
          <p:cNvSpPr txBox="1"/>
          <p:nvPr/>
        </p:nvSpPr>
        <p:spPr>
          <a:xfrm>
            <a:off x="575186" y="2787444"/>
            <a:ext cx="24833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is Registered User</a:t>
            </a:r>
            <a:endParaRPr/>
          </a:p>
        </p:txBody>
      </p:sp>
      <p:pic>
        <p:nvPicPr>
          <p:cNvPr id="96" name="Google Shape;96;gf3b42f34ae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21" y="954925"/>
            <a:ext cx="5591175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1ad01628e_0_14"/>
          <p:cNvSpPr/>
          <p:nvPr/>
        </p:nvSpPr>
        <p:spPr>
          <a:xfrm>
            <a:off x="282450" y="169450"/>
            <a:ext cx="3741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Management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View/Edit Shopping Cart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a1ad01628e_0_14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1a1ad01628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869275"/>
            <a:ext cx="2074730" cy="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a1ad01628e_0_14"/>
          <p:cNvSpPr txBox="1"/>
          <p:nvPr/>
        </p:nvSpPr>
        <p:spPr>
          <a:xfrm>
            <a:off x="575186" y="2787444"/>
            <a:ext cx="248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is Registered User</a:t>
            </a:r>
            <a:endParaRPr/>
          </a:p>
        </p:txBody>
      </p:sp>
      <p:pic>
        <p:nvPicPr>
          <p:cNvPr id="105" name="Google Shape;105;g1a1ad01628e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775" y="1256875"/>
            <a:ext cx="6906299" cy="46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1ad01628e_0_7"/>
          <p:cNvSpPr/>
          <p:nvPr/>
        </p:nvSpPr>
        <p:spPr>
          <a:xfrm>
            <a:off x="282450" y="169450"/>
            <a:ext cx="3741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Management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Submit Order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a1ad01628e_0_7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1a1ad01628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869275"/>
            <a:ext cx="2074730" cy="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a1ad01628e_0_7"/>
          <p:cNvSpPr txBox="1"/>
          <p:nvPr/>
        </p:nvSpPr>
        <p:spPr>
          <a:xfrm>
            <a:off x="575186" y="2787444"/>
            <a:ext cx="248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is Registered User</a:t>
            </a:r>
            <a:endParaRPr/>
          </a:p>
        </p:txBody>
      </p:sp>
      <p:pic>
        <p:nvPicPr>
          <p:cNvPr id="114" name="Google Shape;114;g1a1ad01628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975" y="977050"/>
            <a:ext cx="7429500" cy="461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1ad01628e_0_0"/>
          <p:cNvSpPr/>
          <p:nvPr/>
        </p:nvSpPr>
        <p:spPr>
          <a:xfrm>
            <a:off x="282450" y="169450"/>
            <a:ext cx="3741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Advertising Media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View Banner Ads Homepage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a1ad01628e_0_0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a1ad01628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869275"/>
            <a:ext cx="2074730" cy="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a1ad01628e_0_0"/>
          <p:cNvSpPr txBox="1"/>
          <p:nvPr/>
        </p:nvSpPr>
        <p:spPr>
          <a:xfrm>
            <a:off x="575186" y="2787444"/>
            <a:ext cx="248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is Registered User</a:t>
            </a:r>
            <a:endParaRPr/>
          </a:p>
        </p:txBody>
      </p:sp>
      <p:pic>
        <p:nvPicPr>
          <p:cNvPr id="123" name="Google Shape;123;g1a1ad01628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425" y="1924800"/>
            <a:ext cx="8093700" cy="28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2017-05-08T15:52:09Z</dcterms:created>
  <dc:creator>Primus Dabre</dc:creator>
</cp:coreProperties>
</file>