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HXKtAPrkn4OJkLu2ZBtEBv072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fe24e0e9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fe24e0e9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fe24e0e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fe24e0e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fe24e0e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fe24e0e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421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fe24e0e9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fe24e0e9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fe24e0e9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fe24e0e9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18fe24e0e95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167825"/>
            <a:ext cx="76200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368278-898E-43BE-9830-424A9F284EE5}"/>
              </a:ext>
            </a:extLst>
          </p:cNvPr>
          <p:cNvSpPr/>
          <p:nvPr/>
        </p:nvSpPr>
        <p:spPr>
          <a:xfrm>
            <a:off x="4836405" y="2412694"/>
            <a:ext cx="2533879" cy="638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fe24e0e95_0_0"/>
          <p:cNvSpPr txBox="1"/>
          <p:nvPr/>
        </p:nvSpPr>
        <p:spPr>
          <a:xfrm>
            <a:off x="-2230100" y="154300"/>
            <a:ext cx="8998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01.02 Modify user account details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623870-B84E-4D21-921A-690FDB66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0"/>
            <a:ext cx="4562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fe24e0e95_0_0"/>
          <p:cNvSpPr txBox="1"/>
          <p:nvPr/>
        </p:nvSpPr>
        <p:spPr>
          <a:xfrm>
            <a:off x="-2230100" y="154300"/>
            <a:ext cx="8998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03.01 View/ Edit shopping Cart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00D714F-E8A3-47D6-A568-ED22B9BD6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787" y="0"/>
            <a:ext cx="6697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95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18fe24e0e95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490540" cy="655319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8fe24e0e95_0_16"/>
          <p:cNvSpPr txBox="1"/>
          <p:nvPr/>
        </p:nvSpPr>
        <p:spPr>
          <a:xfrm>
            <a:off x="6010275" y="1793875"/>
            <a:ext cx="214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8fe24e0e95_0_16"/>
          <p:cNvSpPr txBox="1"/>
          <p:nvPr/>
        </p:nvSpPr>
        <p:spPr>
          <a:xfrm>
            <a:off x="7181850" y="1974850"/>
            <a:ext cx="214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8fe24e0e95_0_16"/>
          <p:cNvSpPr txBox="1"/>
          <p:nvPr/>
        </p:nvSpPr>
        <p:spPr>
          <a:xfrm>
            <a:off x="6067425" y="4079875"/>
            <a:ext cx="214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8fe24e0e95_0_16"/>
          <p:cNvSpPr txBox="1"/>
          <p:nvPr/>
        </p:nvSpPr>
        <p:spPr>
          <a:xfrm>
            <a:off x="7267575" y="3267450"/>
            <a:ext cx="214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8fe24e0e95_0_16"/>
          <p:cNvSpPr txBox="1"/>
          <p:nvPr/>
        </p:nvSpPr>
        <p:spPr>
          <a:xfrm>
            <a:off x="2466975" y="4172325"/>
            <a:ext cx="214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8fe24e0e95_0_16"/>
          <p:cNvSpPr txBox="1"/>
          <p:nvPr/>
        </p:nvSpPr>
        <p:spPr>
          <a:xfrm>
            <a:off x="3891700" y="4079875"/>
            <a:ext cx="445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0..*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18fe24e0e95_0_16"/>
          <p:cNvSpPr txBox="1"/>
          <p:nvPr/>
        </p:nvSpPr>
        <p:spPr>
          <a:xfrm>
            <a:off x="1396150" y="4172325"/>
            <a:ext cx="445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0..*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8fe24e0e95_0_16"/>
          <p:cNvSpPr txBox="1"/>
          <p:nvPr/>
        </p:nvSpPr>
        <p:spPr>
          <a:xfrm>
            <a:off x="5291875" y="1793875"/>
            <a:ext cx="445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0..*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18fe24e0e95_0_16"/>
          <p:cNvSpPr txBox="1"/>
          <p:nvPr/>
        </p:nvSpPr>
        <p:spPr>
          <a:xfrm>
            <a:off x="10016275" y="1974850"/>
            <a:ext cx="445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0..*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8fe24e0e95_0_16"/>
          <p:cNvSpPr txBox="1"/>
          <p:nvPr/>
        </p:nvSpPr>
        <p:spPr>
          <a:xfrm>
            <a:off x="8311300" y="3267450"/>
            <a:ext cx="445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0..*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8fe24e0e95_0_16"/>
          <p:cNvSpPr txBox="1"/>
          <p:nvPr/>
        </p:nvSpPr>
        <p:spPr>
          <a:xfrm>
            <a:off x="-2927350" y="152400"/>
            <a:ext cx="89982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03.04 Submit Order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18fe24e0e95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370900"/>
            <a:ext cx="76200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005D98-41AE-4132-9751-3557661DC9FC}"/>
              </a:ext>
            </a:extLst>
          </p:cNvPr>
          <p:cNvSpPr/>
          <p:nvPr/>
        </p:nvSpPr>
        <p:spPr>
          <a:xfrm>
            <a:off x="4696858" y="2467779"/>
            <a:ext cx="2798284" cy="1016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17F76C2-384F-4DE6-A011-84C9E2358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37" y="99151"/>
            <a:ext cx="4959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20;p1">
            <a:extLst>
              <a:ext uri="{FF2B5EF4-FFF2-40B4-BE49-F238E27FC236}">
                <a16:creationId xmlns:a16="http://schemas.microsoft.com/office/drawing/2014/main" id="{89E83552-41C0-41B4-AD76-5CA479E25A7F}"/>
              </a:ext>
            </a:extLst>
          </p:cNvPr>
          <p:cNvSpPr txBox="1">
            <a:spLocks/>
          </p:cNvSpPr>
          <p:nvPr/>
        </p:nvSpPr>
        <p:spPr>
          <a:xfrm>
            <a:off x="4597560" y="99151"/>
            <a:ext cx="9144000" cy="73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1400"/>
              <a:buFont typeface="Calibri"/>
              <a:buNone/>
            </a:pPr>
            <a:r>
              <a:rPr lang="en-US" b="1" dirty="0"/>
              <a:t>Flaunt Sequence Diagram – Team 02</a:t>
            </a:r>
            <a:br>
              <a:rPr lang="en-US" b="1" dirty="0"/>
            </a:br>
            <a:r>
              <a:rPr lang="en-US" b="1" dirty="0"/>
              <a:t>01. Account Management </a:t>
            </a:r>
            <a:br>
              <a:rPr lang="en-US" b="1" dirty="0"/>
            </a:br>
            <a:r>
              <a:rPr lang="en-US" b="1" dirty="0"/>
              <a:t>Use Case :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01.02 Modify user account details</a:t>
            </a:r>
            <a:endParaRPr lang="en-US" b="1" dirty="0"/>
          </a:p>
        </p:txBody>
      </p:sp>
      <p:sp>
        <p:nvSpPr>
          <p:cNvPr id="4" name="Google Shape;123;p1">
            <a:extLst>
              <a:ext uri="{FF2B5EF4-FFF2-40B4-BE49-F238E27FC236}">
                <a16:creationId xmlns:a16="http://schemas.microsoft.com/office/drawing/2014/main" id="{FF83618F-F37E-4562-8595-EB7F35710B69}"/>
              </a:ext>
            </a:extLst>
          </p:cNvPr>
          <p:cNvSpPr txBox="1"/>
          <p:nvPr/>
        </p:nvSpPr>
        <p:spPr>
          <a:xfrm>
            <a:off x="6096000" y="2225407"/>
            <a:ext cx="5442162" cy="255451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use case begins with customer authenticating him / herself.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System returns access to account or returns access denied if the credentials entered are wrong.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Customer then selects the part of detail he wants to update.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Customer adds details to be updated.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System saves customer details in customer table in database.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After that customer wants to change his card details.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Customer adds new card details or updates the existing details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system saves this details in card details table and sends message stating the details were updated or added and the use case ends here.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30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391652" y="12031"/>
            <a:ext cx="9144000" cy="73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dirty="0"/>
              <a:t>Flaunt Sequence Diagram – Team 02</a:t>
            </a:r>
            <a:br>
              <a:rPr lang="en-US" sz="1400" b="1" dirty="0"/>
            </a:br>
            <a:r>
              <a:rPr lang="en-US" sz="1400" b="1" dirty="0"/>
              <a:t>03. Purchase Management</a:t>
            </a:r>
            <a:br>
              <a:rPr lang="en-US" sz="1400" b="1" dirty="0"/>
            </a:br>
            <a:r>
              <a:rPr lang="en-US" sz="1400" b="1" dirty="0"/>
              <a:t>Use Case : 03.01 View/ Edit shopping Cart</a:t>
            </a:r>
            <a:endParaRPr sz="1400" b="1" dirty="0"/>
          </a:p>
        </p:txBody>
      </p:sp>
      <p:sp>
        <p:nvSpPr>
          <p:cNvPr id="121" name="Google Shape;121;p1"/>
          <p:cNvSpPr txBox="1"/>
          <p:nvPr/>
        </p:nvSpPr>
        <p:spPr>
          <a:xfrm>
            <a:off x="5197325" y="2036825"/>
            <a:ext cx="703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6496375" y="2259150"/>
            <a:ext cx="4639800" cy="341629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use case begins with customer authenticating him / herself.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System returns access to account or returns access denied if the credentials entered are wrong.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Customer then searches product.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Customer adds products to cart and clicks on continue.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System saves customer product details in shopping cart table in database.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Customer then modifies the quantity of the product he added to cart.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System again updates the product details in the shopping cart table in database.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After adding to cart customer gets confirmation that products are modified in cart and this ends our use case.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9614E96-1B63-4A94-92DC-AA8599559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84" y="745957"/>
            <a:ext cx="5508604" cy="616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>
            <a:spLocks noGrp="1"/>
          </p:cNvSpPr>
          <p:nvPr>
            <p:ph type="ctrTitle"/>
          </p:nvPr>
        </p:nvSpPr>
        <p:spPr>
          <a:xfrm>
            <a:off x="1391652" y="12031"/>
            <a:ext cx="9144000" cy="73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400"/>
            </a:pPr>
            <a:r>
              <a:rPr lang="en-US" sz="1400" b="1" dirty="0"/>
              <a:t>Flaunt Sequence Diagram – Team 02</a:t>
            </a:r>
            <a:br>
              <a:rPr lang="en-US" sz="1400" b="1" dirty="0"/>
            </a:br>
            <a:r>
              <a:rPr lang="en-US" sz="1400" b="1" dirty="0"/>
              <a:t>03. Purchase Management</a:t>
            </a:r>
            <a:br>
              <a:rPr lang="en-US" sz="1400" b="1" dirty="0"/>
            </a:br>
            <a:r>
              <a:rPr lang="en-US" sz="1400" b="1" dirty="0"/>
              <a:t>Use Case : 03.04 Submit Order</a:t>
            </a:r>
            <a:endParaRPr sz="1400" b="1" dirty="0"/>
          </a:p>
        </p:txBody>
      </p:sp>
      <p:pic>
        <p:nvPicPr>
          <p:cNvPr id="129" name="Google Shape;12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8357"/>
            <a:ext cx="7461253" cy="580724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 txBox="1"/>
          <p:nvPr/>
        </p:nvSpPr>
        <p:spPr>
          <a:xfrm>
            <a:off x="7613650" y="1702050"/>
            <a:ext cx="4415100" cy="492439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 case begins with customer authenticating him / herself.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returns access to account or returns access denied if the credentials entered are wrong.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then searches product.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adds products to cart and clicks on continue.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saves customer product details in shopping cart table in database.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adding to cart customer gets confirmation that products are added to cart.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confirms the products and then places order.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then enters this customer details in Order table and in Order Details table, then directs customer to select card details.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then Defines Payment Method by selecting the card details and then submits the order.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saves the details and redirects the customer to confirmation page, providing the order confirmation message and use case ends there.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Widescreen</PresentationFormat>
  <Paragraphs>44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Flaunt Sequence Diagram – Team 02 03. Purchase Management Use Case : 03.01 View/ Edit shopping Cart</vt:lpstr>
      <vt:lpstr>Flaunt Sequence Diagram – Team 02 03. Purchase Management Use Case : 03.04 Submit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Chudekar, Neha</dc:creator>
  <cp:lastModifiedBy>Neerav Poriya</cp:lastModifiedBy>
  <cp:revision>1</cp:revision>
  <dcterms:created xsi:type="dcterms:W3CDTF">2022-04-17T14:00:01Z</dcterms:created>
  <dcterms:modified xsi:type="dcterms:W3CDTF">2022-11-30T17:04:04Z</dcterms:modified>
</cp:coreProperties>
</file>