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0" roundtripDataSignature="AMtx7mhoUvv0hVcnU02BwUt8npFKc7Ng8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customschemas.google.com/relationships/presentationmetadata" Target="metadata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7" name="Google Shape;87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3" name="Google Shape;93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87f2326e3c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g187f2326e3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a01e78188d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g1a01e78188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7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8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8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9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9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iagram, schematic&#10;&#10;Description automatically generated" id="84" name="Google Shape;8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1707" y="0"/>
            <a:ext cx="11408586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 txBox="1"/>
          <p:nvPr/>
        </p:nvSpPr>
        <p:spPr>
          <a:xfrm>
            <a:off x="3964236" y="155888"/>
            <a:ext cx="426352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Logical ER Diagram - I1 Scope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Flaunt Web Application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0" name="Google Shape;90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4406" y="679108"/>
            <a:ext cx="9903188" cy="60929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/>
          <p:nvPr/>
        </p:nvSpPr>
        <p:spPr>
          <a:xfrm>
            <a:off x="196467" y="133854"/>
            <a:ext cx="426352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Logical ER Diagram – I2 Scope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Flaunt Web Application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6" name="Google Shape;96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13584" y="0"/>
            <a:ext cx="635635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87f2326e3c_0_0"/>
          <p:cNvSpPr txBox="1"/>
          <p:nvPr/>
        </p:nvSpPr>
        <p:spPr>
          <a:xfrm>
            <a:off x="0" y="0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Logical ER Diagram – I3 Scope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Flaunt Web Application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" name="Google Shape;102;g187f2326e3c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43100" y="-76200"/>
            <a:ext cx="8304213" cy="6857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a01e78188d_0_0"/>
          <p:cNvSpPr txBox="1"/>
          <p:nvPr/>
        </p:nvSpPr>
        <p:spPr>
          <a:xfrm>
            <a:off x="0" y="0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Logical ER Diagram – I4 Scope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Flaunt Web Application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8" name="Google Shape;108;g1a01e78188d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43100" y="0"/>
            <a:ext cx="8304215" cy="68580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2022-04-03T03:09:31Z</dcterms:created>
  <dc:creator>Neerav Poriya</dc:creator>
</cp:coreProperties>
</file>