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gpt303/Tech-selec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962" y="263718"/>
            <a:ext cx="9222058" cy="417446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Source 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138C6-C39B-445E-9334-3BA0F8226166}"/>
              </a:ext>
            </a:extLst>
          </p:cNvPr>
          <p:cNvSpPr txBox="1"/>
          <p:nvPr/>
        </p:nvSpPr>
        <p:spPr>
          <a:xfrm>
            <a:off x="3014134" y="937697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Tech Selector</a:t>
            </a:r>
          </a:p>
          <a:p>
            <a:pPr algn="ctr"/>
            <a:r>
              <a:rPr lang="en-US" sz="2800" b="1" dirty="0"/>
              <a:t>TEAM 1</a:t>
            </a:r>
          </a:p>
          <a:p>
            <a:pPr algn="ctr"/>
            <a:r>
              <a:rPr lang="en-US" sz="2800" b="1" dirty="0"/>
              <a:t>RELEASE 2 (I3,I4)</a:t>
            </a:r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https://github.com/ajaygpt303/Techselector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 screenshot and code samples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21E20A-C64A-4B7F-AC37-855D95DE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050"/>
            <a:ext cx="9991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775FEA-42F0-4319-8182-480847B4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0075"/>
            <a:ext cx="10839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B6D5C8E-F15D-443D-8B80-95BDAA93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533400"/>
            <a:ext cx="110204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CD45B6-583D-44E7-A88D-94B86494B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8" y="725864"/>
            <a:ext cx="10473179" cy="52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6D14173-EC9D-487B-B6E9-E0AB1B84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650528"/>
            <a:ext cx="10785988" cy="55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182295-DBE0-496F-8CBD-24FCD6D64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522233"/>
            <a:ext cx="10825317" cy="58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FC870B-400E-42DD-8A26-B9970CC7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75" y="5382705"/>
            <a:ext cx="8510794" cy="1300899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E3D139-CAAE-481F-9B75-FEB553276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36" y="174396"/>
            <a:ext cx="843607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9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Source Code Sample and Github Link</vt:lpstr>
      <vt:lpstr>GitHub Link</vt:lpstr>
      <vt:lpstr>Github code screenshot and code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Sample and Github Link</dc:title>
  <dc:creator>Anil Bandari</dc:creator>
  <cp:lastModifiedBy>Shah, Ms. Aayushi</cp:lastModifiedBy>
  <cp:revision>17</cp:revision>
  <dcterms:created xsi:type="dcterms:W3CDTF">2020-04-03T14:45:28Z</dcterms:created>
  <dcterms:modified xsi:type="dcterms:W3CDTF">2022-05-12T19:03:53Z</dcterms:modified>
</cp:coreProperties>
</file>