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1f6d4jOD35YQTJrHVQBzOgkdx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e4f070a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17e4f070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e4f070a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17e4f070a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e4f070a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17e4f070a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84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2a1fc7f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192a1fc7f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523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008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ravporiya02/Flaunt_For_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700000">
            <a:off x="181666" y="741294"/>
            <a:ext cx="5422335" cy="5422335"/>
          </a:xfrm>
          <a:custGeom>
            <a:avLst/>
            <a:gdLst/>
            <a:ahLst/>
            <a:cxnLst/>
            <a:rect l="l" t="t" r="r" b="b"/>
            <a:pathLst>
              <a:path w="5422335" h="5422335" extrusionOk="0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2700000">
            <a:off x="8917505" y="-622183"/>
            <a:ext cx="1508163" cy="1508163"/>
          </a:xfrm>
          <a:custGeom>
            <a:avLst/>
            <a:gdLst/>
            <a:ahLst/>
            <a:cxnLst/>
            <a:rect l="l" t="t" r="r" b="b"/>
            <a:pathLst>
              <a:path w="1508163" h="1508163" extrusionOk="0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463972" y="5565676"/>
            <a:ext cx="1425687" cy="1425687"/>
          </a:xfrm>
          <a:custGeom>
            <a:avLst/>
            <a:gdLst/>
            <a:ahLst/>
            <a:cxnLst/>
            <a:rect l="l" t="t" r="r" b="b"/>
            <a:pathLst>
              <a:path w="1425687" h="1425687" extrusionOk="0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3401311" y="734311"/>
            <a:ext cx="5389379" cy="5389379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80808"/>
                </a:solidFill>
              </a:rPr>
              <a:t>Flaunt</a:t>
            </a:r>
            <a:r>
              <a:rPr lang="en-US" sz="3600">
                <a:solidFill>
                  <a:srgbClr val="080808"/>
                </a:solidFill>
              </a:rPr>
              <a:t> Github Handy Helper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 u="sng">
                <a:solidFill>
                  <a:srgbClr val="08080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neeravporiya02/Flaunt_For_Git: Flaunt Website for GIt (github.com)</a:t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543866" y="5708769"/>
            <a:ext cx="2313591" cy="1156796"/>
          </a:xfrm>
          <a:prstGeom prst="triangle">
            <a:avLst>
              <a:gd name="adj" fmla="val 50000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198797" y="6332156"/>
            <a:ext cx="1066816" cy="533408"/>
          </a:xfrm>
          <a:prstGeom prst="triangle">
            <a:avLst>
              <a:gd name="adj" fmla="val 50000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 descr="Logo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934" y="2153585"/>
            <a:ext cx="2540131" cy="100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 rot="2700000">
            <a:off x="1571000" y="-338582"/>
            <a:ext cx="1635955" cy="163595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 rot="2700000">
            <a:off x="9627985" y="-6588"/>
            <a:ext cx="4059393" cy="2548110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 rot="2700000">
            <a:off x="-29557" y="5198743"/>
            <a:ext cx="2444907" cy="2366116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 rot="2700000">
            <a:off x="3401311" y="734311"/>
            <a:ext cx="5389379" cy="5389379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BACKEND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 rot="2700000">
            <a:off x="9629823" y="5457591"/>
            <a:ext cx="2231794" cy="2568811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e4f070ab9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7e4f070ab9_0_0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7e4f070ab9_0_0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7e4f070ab9_0_0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7e4f070ab9_0_0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7e4f070ab9_0_0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7e4f070ab9_0_0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7e4f070ab9_0_0"/>
          <p:cNvSpPr txBox="1"/>
          <p:nvPr/>
        </p:nvSpPr>
        <p:spPr>
          <a:xfrm>
            <a:off x="1783258" y="461387"/>
            <a:ext cx="862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code page to fetch customer details and deleting user account.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7e4f070ab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3250" y="952650"/>
            <a:ext cx="8625600" cy="5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e4f070ab9_0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7e4f070ab9_0_12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7e4f070ab9_0_12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7e4f070ab9_0_12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7e4f070ab9_0_1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7e4f070ab9_0_12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7e4f070ab9_0_12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7e4f070ab9_0_12"/>
          <p:cNvSpPr txBox="1"/>
          <p:nvPr/>
        </p:nvSpPr>
        <p:spPr>
          <a:xfrm>
            <a:off x="1783258" y="461387"/>
            <a:ext cx="862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code page to fetch all products or specific product details.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7e4f070ab9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2225" y="898725"/>
            <a:ext cx="857662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e4f070ab9_0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7e4f070ab9_0_12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7e4f070ab9_0_12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7e4f070ab9_0_12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7e4f070ab9_0_1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7e4f070ab9_0_12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7e4f070ab9_0_12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7e4f070ab9_0_12"/>
          <p:cNvSpPr txBox="1"/>
          <p:nvPr/>
        </p:nvSpPr>
        <p:spPr>
          <a:xfrm>
            <a:off x="1783258" y="461387"/>
            <a:ext cx="862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Installation and running guide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7e4f070ab9_0_12"/>
          <p:cNvPicPr preferRelativeResize="0"/>
          <p:nvPr/>
        </p:nvPicPr>
        <p:blipFill>
          <a:blip r:embed="rId3"/>
          <a:srcRect/>
          <a:stretch/>
        </p:blipFill>
        <p:spPr>
          <a:xfrm>
            <a:off x="2435596" y="953809"/>
            <a:ext cx="7369881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3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/>
          <a:srcRect/>
          <a:stretch/>
        </p:blipFill>
        <p:spPr>
          <a:xfrm>
            <a:off x="1035586" y="991518"/>
            <a:ext cx="9959247" cy="535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783258" y="461387"/>
            <a:ext cx="8625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structure for Flaunt Github.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783258" y="461387"/>
            <a:ext cx="86254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 descr="A screenshot of a computer scree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77" y="1488975"/>
            <a:ext cx="11602046" cy="38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 rot="2700000">
            <a:off x="1571000" y="-338582"/>
            <a:ext cx="1635955" cy="163595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2700000">
            <a:off x="9627985" y="-6588"/>
            <a:ext cx="4059393" cy="2548110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2700000">
            <a:off x="-29557" y="5198743"/>
            <a:ext cx="2444907" cy="2366116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rot="2700000">
            <a:off x="3401311" y="734311"/>
            <a:ext cx="5389379" cy="5389379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FRONT END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rot="2700000">
            <a:off x="9629823" y="5457591"/>
            <a:ext cx="2231794" cy="2568811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464" y="1099666"/>
            <a:ext cx="8719071" cy="531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783258" y="461387"/>
            <a:ext cx="8625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code pages replacing the html pages.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2a1fc7f0a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92a1fc7f0a_0_1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92a1fc7f0a_0_1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92a1fc7f0a_0_1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92a1fc7f0a_0_1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92a1fc7f0a_0_1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92a1fc7f0a_0_1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4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92a1fc7f0a_0_1"/>
          <p:cNvSpPr txBox="1"/>
          <p:nvPr/>
        </p:nvSpPr>
        <p:spPr>
          <a:xfrm>
            <a:off x="1783258" y="461387"/>
            <a:ext cx="862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code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Definition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92a1fc7f0a_0_1"/>
          <p:cNvPicPr preferRelativeResize="0"/>
          <p:nvPr/>
        </p:nvPicPr>
        <p:blipFill rotWithShape="1">
          <a:blip r:embed="rId3">
            <a:alphaModFix/>
          </a:blip>
          <a:srcRect t="7364"/>
          <a:stretch/>
        </p:blipFill>
        <p:spPr>
          <a:xfrm>
            <a:off x="715100" y="955475"/>
            <a:ext cx="10876174" cy="57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783258" y="461387"/>
            <a:ext cx="862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code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 &gt; Fragrance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00" y="967700"/>
            <a:ext cx="11136349" cy="56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783258" y="461387"/>
            <a:ext cx="862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code for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 &gt; User Profile Page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3"/>
          <a:srcRect/>
          <a:stretch/>
        </p:blipFill>
        <p:spPr>
          <a:xfrm>
            <a:off x="1480906" y="967700"/>
            <a:ext cx="9289136" cy="565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0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 rot="10800000" flipH="1">
            <a:off x="9356643" y="11017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783258" y="461387"/>
            <a:ext cx="862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code for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 &gt; Order Confirmation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3"/>
          <a:srcRect/>
          <a:stretch/>
        </p:blipFill>
        <p:spPr>
          <a:xfrm>
            <a:off x="1480906" y="968503"/>
            <a:ext cx="9289136" cy="565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3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Office PowerPoint</Application>
  <PresentationFormat>Widescreen</PresentationFormat>
  <Paragraphs>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Flaunt Github Handy 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Flaunt Github Handy Helper</dc:title>
  <dc:creator>Neerav Poriya</dc:creator>
  <cp:lastModifiedBy>Neerav Poriya</cp:lastModifiedBy>
  <cp:revision>2</cp:revision>
  <dcterms:created xsi:type="dcterms:W3CDTF">2022-04-11T14:17:28Z</dcterms:created>
  <dcterms:modified xsi:type="dcterms:W3CDTF">2022-12-16T05:18:46Z</dcterms:modified>
</cp:coreProperties>
</file>