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64" r:id="rId9"/>
    <p:sldId id="268" r:id="rId10"/>
    <p:sldId id="265" r:id="rId11"/>
    <p:sldId id="261" r:id="rId12"/>
    <p:sldId id="262" r:id="rId13"/>
    <p:sldId id="267" r:id="rId14"/>
    <p:sldId id="266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B4E023B-9B7B-4F9A-AC58-D0D8A9AED158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13CDE0-E061-4608-849E-658F8E7257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023B-9B7B-4F9A-AC58-D0D8A9AED158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CDE0-E061-4608-849E-658F8E7257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B4E023B-9B7B-4F9A-AC58-D0D8A9AED158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13CDE0-E061-4608-849E-658F8E7257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023B-9B7B-4F9A-AC58-D0D8A9AED158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13CDE0-E061-4608-849E-658F8E7257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023B-9B7B-4F9A-AC58-D0D8A9AED158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13CDE0-E061-4608-849E-658F8E7257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4E023B-9B7B-4F9A-AC58-D0D8A9AED158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13CDE0-E061-4608-849E-658F8E7257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4E023B-9B7B-4F9A-AC58-D0D8A9AED158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13CDE0-E061-4608-849E-658F8E7257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023B-9B7B-4F9A-AC58-D0D8A9AED158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13CDE0-E061-4608-849E-658F8E7257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023B-9B7B-4F9A-AC58-D0D8A9AED158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13CDE0-E061-4608-849E-658F8E7257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023B-9B7B-4F9A-AC58-D0D8A9AED158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13CDE0-E061-4608-849E-658F8E72573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B4E023B-9B7B-4F9A-AC58-D0D8A9AED158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13CDE0-E061-4608-849E-658F8E7257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4E023B-9B7B-4F9A-AC58-D0D8A9AED158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13CDE0-E061-4608-849E-658F8E7257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 internship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Varun</a:t>
            </a:r>
            <a:r>
              <a:rPr lang="en-US" dirty="0" smtClean="0"/>
              <a:t> </a:t>
            </a:r>
            <a:r>
              <a:rPr lang="en-US" dirty="0" err="1" smtClean="0"/>
              <a:t>Sayal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93080" y="6113797"/>
            <a:ext cx="3505200" cy="66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Bitcoin : 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300" dirty="0" smtClean="0"/>
              <a:t>Bitcoin is a peer to peer network where creation of Bitcoins is done voluntarily by members of the network.</a:t>
            </a:r>
          </a:p>
          <a:p>
            <a:r>
              <a:rPr lang="en-US" sz="2300" dirty="0" smtClean="0"/>
              <a:t>Bitcoin movement history in this peer to peer network is recorded by something called the ‘Block chain’.</a:t>
            </a:r>
          </a:p>
          <a:p>
            <a:r>
              <a:rPr lang="en-US" sz="2300" dirty="0" smtClean="0"/>
              <a:t>This Block Chain is a record of every transaction ever made within the </a:t>
            </a:r>
            <a:r>
              <a:rPr lang="en-US" sz="2300" dirty="0"/>
              <a:t>B</a:t>
            </a:r>
            <a:r>
              <a:rPr lang="en-US" sz="2300" dirty="0" smtClean="0"/>
              <a:t>itcoin system, since it’s inception.</a:t>
            </a:r>
          </a:p>
          <a:p>
            <a:r>
              <a:rPr lang="en-US" sz="2300" dirty="0" smtClean="0"/>
              <a:t>In order to create Bitcoins, a miner must create a Block to add to the Block Chain.</a:t>
            </a:r>
          </a:p>
          <a:p>
            <a:r>
              <a:rPr lang="en-US" sz="2300" dirty="0" smtClean="0"/>
              <a:t>Creating a Block is an intentionally CPU intensive task, it is essentially a math problem that can only be solved by guessing the solution repeatedly.</a:t>
            </a:r>
          </a:p>
          <a:p>
            <a:r>
              <a:rPr lang="en-US" sz="2300" dirty="0" smtClean="0"/>
              <a:t>The miner that can solve this problem creates a block and receives a miner reward, thus adding new Bitcoins to the system.</a:t>
            </a:r>
          </a:p>
        </p:txBody>
      </p:sp>
    </p:spTree>
    <p:extLst>
      <p:ext uri="{BB962C8B-B14F-4D97-AF65-F5344CB8AC3E}">
        <p14:creationId xmlns:p14="http://schemas.microsoft.com/office/powerpoint/2010/main" val="25444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Project: Cryptcoin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Cryptcoin is a system implemented by Professor Eugene Stark as part of the Honors programming curriculum.</a:t>
            </a:r>
          </a:p>
          <a:p>
            <a:r>
              <a:rPr lang="en-US" sz="2600" dirty="0" smtClean="0"/>
              <a:t>It emulates closely, the structure and mechanisms associated with Bitcoin including identical Block Chain infrastructure.</a:t>
            </a:r>
          </a:p>
          <a:p>
            <a:r>
              <a:rPr lang="en-US" sz="2600" dirty="0" smtClean="0"/>
              <a:t>As part of our final semester project, we were asked to implement a Cryptcoin wallet similar in functionality to a Bitcoin wallet.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27000" y="6324600"/>
            <a:ext cx="2387600" cy="47987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638800" y="6113797"/>
            <a:ext cx="3505200" cy="66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027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Cryptcoin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application must be able to manage and keep track of the currently accepted chain of transactions. This is known as the block chain.</a:t>
            </a:r>
          </a:p>
          <a:p>
            <a:r>
              <a:rPr lang="en-US" sz="2400" dirty="0" smtClean="0"/>
              <a:t>Any received blocks, and their corresponding transactions, must be verified for legitimacy.</a:t>
            </a:r>
          </a:p>
          <a:p>
            <a:r>
              <a:rPr lang="en-US" sz="2400" dirty="0" smtClean="0"/>
              <a:t>Any legitimate transaction funds must be moved from the sender to the receiver.</a:t>
            </a:r>
          </a:p>
          <a:p>
            <a:r>
              <a:rPr lang="en-US" sz="2400" dirty="0" smtClean="0"/>
              <a:t>The Cryptcoin wallet and the GUI interface must reflect these moved funds accurately.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27000" y="6324600"/>
            <a:ext cx="2387600" cy="47987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638800" y="6113797"/>
            <a:ext cx="3505200" cy="66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0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226"/>
            <a:ext cx="9144000" cy="556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0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Cryptcoin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Implemented </a:t>
            </a:r>
            <a:r>
              <a:rPr lang="en-US" sz="2600" dirty="0" smtClean="0"/>
              <a:t>a beta </a:t>
            </a:r>
            <a:r>
              <a:rPr lang="en-US" sz="2600" dirty="0"/>
              <a:t>version of a Cryptcoin </a:t>
            </a:r>
            <a:r>
              <a:rPr lang="en-US" sz="2600" dirty="0" smtClean="0"/>
              <a:t>wallet.</a:t>
            </a:r>
            <a:endParaRPr lang="en-US" sz="2600" dirty="0"/>
          </a:p>
          <a:p>
            <a:r>
              <a:rPr lang="en-US" sz="2600" dirty="0"/>
              <a:t>Incorporated good programming practices including clean implementation of abstraction, and encapsulation techniques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Functionality includes:  </a:t>
            </a:r>
          </a:p>
          <a:p>
            <a:pPr lvl="1"/>
            <a:r>
              <a:rPr lang="en-US" sz="2300" dirty="0"/>
              <a:t>C</a:t>
            </a:r>
            <a:r>
              <a:rPr lang="en-US" sz="2300" dirty="0" smtClean="0"/>
              <a:t>onnecting with servers (Socket Programming).</a:t>
            </a:r>
          </a:p>
          <a:p>
            <a:pPr lvl="1"/>
            <a:r>
              <a:rPr lang="en-US" sz="2300" dirty="0"/>
              <a:t>T</a:t>
            </a:r>
            <a:r>
              <a:rPr lang="en-US" sz="2300" dirty="0" smtClean="0"/>
              <a:t>racking the Block Chain.</a:t>
            </a:r>
          </a:p>
          <a:p>
            <a:pPr lvl="1"/>
            <a:r>
              <a:rPr lang="en-US" sz="2300" dirty="0" smtClean="0"/>
              <a:t>Verifying legitimate transactions.</a:t>
            </a:r>
          </a:p>
          <a:p>
            <a:pPr lvl="1"/>
            <a:r>
              <a:rPr lang="en-US" sz="2300" dirty="0" smtClean="0"/>
              <a:t>Calculating available funds.</a:t>
            </a:r>
            <a:endParaRPr lang="en-US" sz="2300" dirty="0"/>
          </a:p>
          <a:p>
            <a:r>
              <a:rPr lang="en-US" sz="2600" dirty="0"/>
              <a:t>Implementing functionality to </a:t>
            </a:r>
            <a:r>
              <a:rPr lang="en-US" sz="2600" dirty="0" smtClean="0"/>
              <a:t>send and </a:t>
            </a:r>
            <a:r>
              <a:rPr lang="en-US" sz="2600" dirty="0"/>
              <a:t>receive </a:t>
            </a:r>
            <a:r>
              <a:rPr lang="en-US" sz="2600" dirty="0" smtClean="0"/>
              <a:t>Cryptcoin </a:t>
            </a:r>
            <a:r>
              <a:rPr lang="en-US" sz="2600" dirty="0"/>
              <a:t>transactions</a:t>
            </a:r>
            <a:r>
              <a:rPr lang="en-US" sz="2600" dirty="0" smtClean="0"/>
              <a:t>. </a:t>
            </a:r>
            <a:endParaRPr lang="en-US" sz="2600" dirty="0"/>
          </a:p>
          <a:p>
            <a:r>
              <a:rPr lang="en-US" sz="2600" dirty="0"/>
              <a:t>Currently at the prototype stage.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7000" y="6324600"/>
            <a:ext cx="2387600" cy="47987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638800" y="6113797"/>
            <a:ext cx="3505200" cy="66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90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153400" cy="2743200"/>
          </a:xfrm>
        </p:spPr>
        <p:txBody>
          <a:bodyPr>
            <a:normAutofit/>
          </a:bodyPr>
          <a:lstStyle/>
          <a:p>
            <a:pPr algn="ctr"/>
            <a:r>
              <a:rPr lang="en-US" sz="7000" dirty="0" smtClean="0"/>
              <a:t>Questions?</a:t>
            </a:r>
            <a:endParaRPr lang="en-US" sz="70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27000" y="6324600"/>
            <a:ext cx="2387600" cy="47987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638800" y="6113797"/>
            <a:ext cx="3505200" cy="66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70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Past Experience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IT Intern ANSI:</a:t>
            </a:r>
          </a:p>
          <a:p>
            <a:r>
              <a:rPr lang="en-US" sz="2800" dirty="0" smtClean="0"/>
              <a:t>Completed analysis of Dell (Formerly Quest) migration manager for Microsoft SharePoint (QMMSP).</a:t>
            </a:r>
          </a:p>
          <a:p>
            <a:r>
              <a:rPr lang="en-US" sz="2800" dirty="0" smtClean="0"/>
              <a:t>Contributed heavily to the development of ANSI’s data migration project.</a:t>
            </a:r>
          </a:p>
          <a:p>
            <a:r>
              <a:rPr lang="en-US" sz="2800" dirty="0" smtClean="0"/>
              <a:t>Orchestrated technical meetings with Dell </a:t>
            </a:r>
            <a:r>
              <a:rPr lang="en-US" sz="2800" dirty="0" err="1" smtClean="0"/>
              <a:t>repre-sentatives</a:t>
            </a:r>
            <a:r>
              <a:rPr lang="en-US" sz="2800" dirty="0" smtClean="0"/>
              <a:t> regarding their product.</a:t>
            </a:r>
          </a:p>
          <a:p>
            <a:r>
              <a:rPr lang="en-US" dirty="0" smtClean="0"/>
              <a:t>Contributed to a variety of technical IT meetings.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38800" y="6113797"/>
            <a:ext cx="3505200" cy="66618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52400" y="6113798"/>
            <a:ext cx="2209800" cy="66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9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86800" cy="4525963"/>
          </a:xfrm>
        </p:spPr>
        <p:txBody>
          <a:bodyPr/>
          <a:lstStyle/>
          <a:p>
            <a:r>
              <a:rPr lang="en-US" sz="2400" dirty="0" smtClean="0"/>
              <a:t>At the time, ANSI was using Microsoft SharePoint 2003 </a:t>
            </a:r>
            <a:r>
              <a:rPr lang="en-US" sz="2400" dirty="0" smtClean="0"/>
              <a:t>as </a:t>
            </a:r>
            <a:r>
              <a:rPr lang="en-US" sz="2400" dirty="0" smtClean="0"/>
              <a:t>the front end for their Document Management System.</a:t>
            </a:r>
          </a:p>
          <a:p>
            <a:r>
              <a:rPr lang="en-US" sz="2400" dirty="0" smtClean="0"/>
              <a:t>They wanted to upgrade from 2003 to 2013.</a:t>
            </a:r>
          </a:p>
          <a:p>
            <a:r>
              <a:rPr lang="en-US" sz="2400" dirty="0" smtClean="0"/>
              <a:t>SharePoint has no native upgrade from 2003 to 2013. It only provides 2003 to 2007 upgrade functionality.</a:t>
            </a:r>
          </a:p>
          <a:p>
            <a:r>
              <a:rPr lang="en-US" sz="2400" dirty="0" smtClean="0"/>
              <a:t>ANSI purchased a license for QMMSP which provided this functionality.</a:t>
            </a:r>
          </a:p>
          <a:p>
            <a:r>
              <a:rPr lang="en-US" sz="2400" dirty="0" smtClean="0"/>
              <a:t>They sought to implement this upgrade with as little affect on their consumers as possible.</a:t>
            </a:r>
          </a:p>
          <a:p>
            <a:r>
              <a:rPr lang="en-US" sz="2400" dirty="0" smtClean="0"/>
              <a:t>Some complications existed in relation to this project.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38800" y="6113797"/>
            <a:ext cx="3505200" cy="66618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52400" y="6113798"/>
            <a:ext cx="2209800" cy="66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6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Concurrently with their SharePoint upgrade, ANSI was undergoing an Identity Management System (IDM) upgrade.</a:t>
            </a:r>
          </a:p>
          <a:p>
            <a:r>
              <a:rPr lang="en-US" sz="2400" dirty="0" smtClean="0"/>
              <a:t>In addition,  ANSI also sought to deprecate their outward facing domain (DMZ) due to their impending security upgrade.</a:t>
            </a:r>
          </a:p>
          <a:p>
            <a:r>
              <a:rPr lang="en-US" sz="2400" dirty="0" smtClean="0"/>
              <a:t>The users of SharePoint  (Windows Users) were registered in a Microsoft Active Directory (AD) that was affiliated with this soon to be deprecated domain.</a:t>
            </a:r>
          </a:p>
          <a:p>
            <a:r>
              <a:rPr lang="en-US" sz="2400" dirty="0" smtClean="0"/>
              <a:t>The old 2003 SharePoint farm existed on the outward facing domain while the new 2013 farm would live on the internal domain.</a:t>
            </a:r>
          </a:p>
          <a:p>
            <a:r>
              <a:rPr lang="en-US" sz="2400" dirty="0" smtClean="0"/>
              <a:t>In short, this was a </a:t>
            </a:r>
            <a:r>
              <a:rPr lang="en-US" sz="2400" dirty="0" smtClean="0">
                <a:solidFill>
                  <a:srgbClr val="FF0000"/>
                </a:solidFill>
              </a:rPr>
              <a:t>Cross Domain, Permissions Preserving, User Migratory, Triple Version </a:t>
            </a:r>
            <a:r>
              <a:rPr lang="en-US" sz="2400" dirty="0" smtClean="0"/>
              <a:t>SharePoint upgrade.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38800" y="6113797"/>
            <a:ext cx="3505200" cy="66618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52400" y="6113798"/>
            <a:ext cx="2209800" cy="66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8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 Migration Manager For SharePoint (QMMSP)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7361207" cy="4876800"/>
          </a:xfrm>
        </p:spPr>
      </p:pic>
    </p:spTree>
    <p:extLst>
      <p:ext uri="{BB962C8B-B14F-4D97-AF65-F5344CB8AC3E}">
        <p14:creationId xmlns:p14="http://schemas.microsoft.com/office/powerpoint/2010/main" val="277190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QMMSP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2401"/>
            <a:ext cx="5148847" cy="5217499"/>
          </a:xfrm>
        </p:spPr>
      </p:pic>
    </p:spTree>
    <p:extLst>
      <p:ext uri="{BB962C8B-B14F-4D97-AF65-F5344CB8AC3E}">
        <p14:creationId xmlns:p14="http://schemas.microsoft.com/office/powerpoint/2010/main" val="230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During the IDM upgrade, a careful mapping of the Global Unique Identifiers (GUID’s) from the old AD to the new AD would have to be created.</a:t>
            </a:r>
          </a:p>
          <a:p>
            <a:r>
              <a:rPr lang="en-US" sz="2400" dirty="0" smtClean="0"/>
              <a:t>QMMSP would use this mapping (A CSV file),  to re-associate document permissions affiliated with users in the old AD to the users in the new AD.</a:t>
            </a:r>
          </a:p>
          <a:p>
            <a:r>
              <a:rPr lang="en-US" sz="2400" dirty="0" smtClean="0"/>
              <a:t>QMMSP would then seamlessly migrate documents from the to-be- </a:t>
            </a:r>
            <a:r>
              <a:rPr lang="en-US" sz="2400" dirty="0" smtClean="0"/>
              <a:t>deprecated </a:t>
            </a:r>
            <a:r>
              <a:rPr lang="en-US" sz="2400" dirty="0" smtClean="0"/>
              <a:t>SharePoint farm to the newer farm.</a:t>
            </a:r>
          </a:p>
          <a:p>
            <a:r>
              <a:rPr lang="en-US" sz="2400" dirty="0" smtClean="0"/>
              <a:t>The new farm would have the new Microsoft metro interface as well as the new functionality associated SharePoint 2013.</a:t>
            </a:r>
          </a:p>
          <a:p>
            <a:r>
              <a:rPr lang="en-US" sz="2400" dirty="0" smtClean="0"/>
              <a:t>The project continued after my internship and is nearing completion.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38800" y="6113797"/>
            <a:ext cx="3505200" cy="66618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52400" y="6113798"/>
            <a:ext cx="2209800" cy="66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Interest : 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Bitcoin is the first, and most well known, form of ‘crypto-currency’.</a:t>
            </a:r>
          </a:p>
          <a:p>
            <a:r>
              <a:rPr lang="en-US" dirty="0" smtClean="0"/>
              <a:t>It is a peer to peer currency transfer network that relies on the principles of cryptography.</a:t>
            </a:r>
          </a:p>
          <a:p>
            <a:r>
              <a:rPr lang="en-US" dirty="0" smtClean="0"/>
              <a:t>It was started in 2009 by one developer under the pseudonym of Satoshi </a:t>
            </a:r>
            <a:r>
              <a:rPr lang="en-US" dirty="0" err="1" smtClean="0"/>
              <a:t>Nakamoto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One Bitcoin as of 11/19/2013 was worth on average, $705.55. For reference, on 11/16/2013, that number was close to $523.00.</a:t>
            </a:r>
          </a:p>
          <a:p>
            <a:r>
              <a:rPr lang="en-US" dirty="0" smtClean="0"/>
              <a:t>The market cap for Bitcoin, as of 11/19/2013, is 8.4 billion dollars.</a:t>
            </a:r>
          </a:p>
          <a:p>
            <a:endParaRPr lang="en-US" dirty="0" smtClean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7000" y="6324600"/>
            <a:ext cx="2387600" cy="47987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638800" y="6113797"/>
            <a:ext cx="3505200" cy="66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3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Day Bitcoin Price Chart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338854"/>
            <a:ext cx="8153400" cy="3018492"/>
          </a:xfr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7000" y="6324600"/>
            <a:ext cx="2387600" cy="47987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5638800" y="6113797"/>
            <a:ext cx="3505200" cy="66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8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475</TotalTime>
  <Words>811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IT internship presentation</vt:lpstr>
      <vt:lpstr>Past Experience</vt:lpstr>
      <vt:lpstr>Project Description</vt:lpstr>
      <vt:lpstr>Complications</vt:lpstr>
      <vt:lpstr>Quest Migration Manager For SharePoint (QMMSP)</vt:lpstr>
      <vt:lpstr>QMMSP cont.</vt:lpstr>
      <vt:lpstr>Resolution</vt:lpstr>
      <vt:lpstr>Personal Interest : Bitcoin</vt:lpstr>
      <vt:lpstr>10 Day Bitcoin Price Chart</vt:lpstr>
      <vt:lpstr>Bitcoin : How does it work?</vt:lpstr>
      <vt:lpstr>Present Project: Cryptcoin</vt:lpstr>
      <vt:lpstr>Project Cryptcoin Description</vt:lpstr>
      <vt:lpstr>PowerPoint Presentation</vt:lpstr>
      <vt:lpstr>Cryptcoin Cont.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internship presentation</dc:title>
  <dc:creator>Home</dc:creator>
  <cp:lastModifiedBy>Home</cp:lastModifiedBy>
  <cp:revision>30</cp:revision>
  <dcterms:created xsi:type="dcterms:W3CDTF">2013-11-15T04:10:04Z</dcterms:created>
  <dcterms:modified xsi:type="dcterms:W3CDTF">2013-11-21T15:25:07Z</dcterms:modified>
</cp:coreProperties>
</file>