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HIV/AIDS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700" dirty="0"/>
              <a:t>Team United</a:t>
            </a:r>
          </a:p>
          <a:p>
            <a:r>
              <a:rPr lang="en-US" dirty="0"/>
              <a:t>							    </a:t>
            </a:r>
            <a:r>
              <a:rPr lang="en-US" sz="6200" dirty="0"/>
              <a:t>      -</a:t>
            </a:r>
            <a:r>
              <a:rPr lang="en-US" sz="6200" dirty="0" err="1"/>
              <a:t>Bibesh</a:t>
            </a:r>
            <a:r>
              <a:rPr lang="en-US" sz="6200" dirty="0"/>
              <a:t> </a:t>
            </a:r>
            <a:r>
              <a:rPr lang="en-US" sz="6200" dirty="0" err="1"/>
              <a:t>Manandhar</a:t>
            </a:r>
            <a:endParaRPr lang="en-US" sz="6200" dirty="0"/>
          </a:p>
          <a:p>
            <a:r>
              <a:rPr lang="en-US" sz="6200" dirty="0"/>
              <a:t>							 -</a:t>
            </a:r>
            <a:r>
              <a:rPr lang="en-US" sz="6200" dirty="0" err="1"/>
              <a:t>Bijesh</a:t>
            </a:r>
            <a:r>
              <a:rPr lang="en-US" sz="6200" dirty="0"/>
              <a:t> </a:t>
            </a:r>
            <a:r>
              <a:rPr lang="en-US" sz="6200" dirty="0" err="1"/>
              <a:t>Ghimire</a:t>
            </a:r>
            <a:endParaRPr lang="en-US" sz="6200" dirty="0"/>
          </a:p>
          <a:p>
            <a:r>
              <a:rPr lang="en-US" sz="6200" dirty="0"/>
              <a:t>						              -Binod Mishra</a:t>
            </a:r>
          </a:p>
          <a:p>
            <a:r>
              <a:rPr lang="en-US" sz="6200" dirty="0"/>
              <a:t>						           -Saugat Rai</a:t>
            </a:r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5" y="1168802"/>
            <a:ext cx="9410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Mobile Application.</a:t>
            </a:r>
          </a:p>
          <a:p>
            <a:r>
              <a:rPr lang="en-US" sz="2400" dirty="0"/>
              <a:t>Login and Forum features.</a:t>
            </a:r>
          </a:p>
          <a:p>
            <a:r>
              <a:rPr lang="en-US" sz="2400" dirty="0"/>
              <a:t>Donation.</a:t>
            </a:r>
          </a:p>
          <a:p>
            <a:r>
              <a:rPr lang="en-US" sz="2400" dirty="0"/>
              <a:t>Dynamism for data entry.</a:t>
            </a:r>
          </a:p>
          <a:p>
            <a:r>
              <a:rPr lang="en-US" sz="2400" dirty="0"/>
              <a:t>Health Camps. </a:t>
            </a:r>
          </a:p>
          <a:p>
            <a:r>
              <a:rPr lang="en-US" sz="2400" dirty="0"/>
              <a:t>Volunteer Raising.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81" y="1825625"/>
            <a:ext cx="2985433" cy="46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data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</a:rPr>
              <a:t>Creating Understanding among people about the disease.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Making 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Doctor-patients contact.</a:t>
            </a: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portal.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Visualization of Past and Current data records of HIV/AIDS patients with the help of various data and charts.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information for Government as well as various NGOs and INGOs working towards the HIV infected patients.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36" y="1690688"/>
            <a:ext cx="8821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 (Data Distribution)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62" y="1825625"/>
            <a:ext cx="95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594535"/>
            <a:ext cx="10792496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8" y="1838504"/>
            <a:ext cx="9918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HIV/AIDS in Nepal</vt:lpstr>
      <vt:lpstr>Challenge</vt:lpstr>
      <vt:lpstr>Solution</vt:lpstr>
      <vt:lpstr>Impact</vt:lpstr>
      <vt:lpstr>Product Features</vt:lpstr>
      <vt:lpstr>Screenshots</vt:lpstr>
      <vt:lpstr>  (Data Distribution)</vt:lpstr>
      <vt:lpstr>PowerPoint Presentation</vt:lpstr>
      <vt:lpstr>PowerPoint Presentation</vt:lpstr>
      <vt:lpstr>PowerPoint Presentation</vt:lpstr>
      <vt:lpstr>In Future…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Saugat Rai</cp:lastModifiedBy>
  <cp:revision>20</cp:revision>
  <dcterms:created xsi:type="dcterms:W3CDTF">2017-02-28T12:54:31Z</dcterms:created>
  <dcterms:modified xsi:type="dcterms:W3CDTF">2017-03-03T11:31:35Z</dcterms:modified>
</cp:coreProperties>
</file>