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1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79" r:id="rId11"/>
  </p:sldIdLst>
  <p:sldSz cx="9144000" cy="5143500" type="screen16x9"/>
  <p:notesSz cx="6858000" cy="9144000"/>
  <p:embeddedFontLst>
    <p:embeddedFont>
      <p:font typeface="Lato Light" panose="020F0502020204030203" pitchFamily="34" charset="77"/>
      <p:regular r:id="rId13"/>
      <p:bold r:id="rId14"/>
      <p:italic r:id="rId15"/>
      <p:boldItalic r:id="rId16"/>
    </p:embeddedFont>
    <p:embeddedFont>
      <p:font typeface="Roboto Slab Light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699"/>
  </p:normalViewPr>
  <p:slideViewPr>
    <p:cSldViewPr snapToGrid="0" snapToObjects="1">
      <p:cViewPr varScale="1">
        <p:scale>
          <a:sx n="136" d="100"/>
          <a:sy n="13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4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3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0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6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ArrayList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LayoutManager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CardView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RecyclerView</a:t>
            </a:r>
            <a:endParaRPr lang="en-US" dirty="0"/>
          </a:p>
          <a:p>
            <a:pPr marL="1016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/>
              <a:t>RecyclerView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b="1" dirty="0"/>
              <a:t>Requirements for </a:t>
            </a:r>
            <a:r>
              <a:rPr lang="en" sz="1400" b="1" dirty="0" err="1"/>
              <a:t>RecyclerView</a:t>
            </a:r>
            <a:endParaRPr lang="en" sz="14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Custom 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CustomViewHolder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LayoutManager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CustomAdapter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Custom</a:t>
            </a:r>
            <a:br>
              <a:rPr lang="en" sz="3600" dirty="0"/>
            </a:br>
            <a:r>
              <a:rPr lang="en" sz="3600" dirty="0"/>
              <a:t>View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View for single element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4147A-7B17-A34A-A50B-FFE6D9BDC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662" y="1323764"/>
            <a:ext cx="2410832" cy="343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1869D-0F6C-A546-B6E0-03408DED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62" y="1323764"/>
            <a:ext cx="2433666" cy="23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7081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Custom</a:t>
            </a:r>
            <a:br>
              <a:rPr lang="en" sz="2800" dirty="0"/>
            </a:br>
            <a:r>
              <a:rPr lang="en" sz="2800" dirty="0" err="1"/>
              <a:t>ViewHolder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A view holder to hold the custom view.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810D85-6919-134E-B23F-F7BF45B2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73" y="1288472"/>
            <a:ext cx="5063611" cy="15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643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Data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Required data for the views.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4809C7-8631-8345-B92A-F7A9E58E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513" y="1122254"/>
            <a:ext cx="5112212" cy="5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94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Layout</a:t>
            </a:r>
            <a:br>
              <a:rPr lang="en" sz="3600" dirty="0"/>
            </a:br>
            <a:r>
              <a:rPr lang="en" sz="3600" dirty="0"/>
              <a:t>Manager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Layout design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GridLayoutManager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 err="1"/>
              <a:t>LinearLayoutManager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 err="1"/>
              <a:t>StaggeredGridLayoutManager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7AE126-F4A9-0B4B-A858-0FEA355D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149" y="2038139"/>
            <a:ext cx="5428211" cy="6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88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Custom</a:t>
            </a:r>
            <a:br>
              <a:rPr lang="en" sz="3600" b="1" dirty="0"/>
            </a:br>
            <a:r>
              <a:rPr lang="en" sz="3600" b="1" dirty="0"/>
              <a:t>Adapter</a:t>
            </a:r>
            <a:endParaRPr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5316B-4078-B246-8185-65E40143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97" y="614863"/>
            <a:ext cx="5768848" cy="4112509"/>
          </a:xfrm>
          <a:prstGeom prst="rect">
            <a:avLst/>
          </a:prstGeom>
        </p:spPr>
      </p:pic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95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Result</a:t>
            </a:r>
            <a:endParaRPr sz="36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1F6C2-AFA4-4744-8E06-9FEAC509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20" y="418063"/>
            <a:ext cx="2464705" cy="43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722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73</Words>
  <Application>Microsoft Macintosh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 Light</vt:lpstr>
      <vt:lpstr>Roboto Slab Light</vt:lpstr>
      <vt:lpstr>Arial</vt:lpstr>
      <vt:lpstr>Kent template</vt:lpstr>
      <vt:lpstr>Android  App  Development  Session 4</vt:lpstr>
      <vt:lpstr>Contents</vt:lpstr>
      <vt:lpstr>RecyclerView</vt:lpstr>
      <vt:lpstr>Custom View</vt:lpstr>
      <vt:lpstr>Custom ViewHolder</vt:lpstr>
      <vt:lpstr>Data</vt:lpstr>
      <vt:lpstr>Layout Manager</vt:lpstr>
      <vt:lpstr>Custom Adapter</vt:lpstr>
      <vt:lpstr>Result</vt:lpstr>
      <vt:lpstr>Thanks!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28</cp:revision>
  <dcterms:modified xsi:type="dcterms:W3CDTF">2018-07-29T05:28:45Z</dcterms:modified>
</cp:coreProperties>
</file>