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2"/>
  </p:notesMasterIdLst>
  <p:sldIdLst>
    <p:sldId id="256" r:id="rId2"/>
    <p:sldId id="261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79" r:id="rId11"/>
  </p:sldIdLst>
  <p:sldSz cx="9144000" cy="5143500" type="screen16x9"/>
  <p:notesSz cx="6858000" cy="9144000"/>
  <p:embeddedFontLst>
    <p:embeddedFont>
      <p:font typeface="Roboto Slab Light" panose="02000000000000000000" pitchFamily="2" charset="0"/>
      <p:regular r:id="rId13"/>
      <p:bold r:id="rId14"/>
    </p:embeddedFont>
    <p:embeddedFont>
      <p:font typeface="Lato Light" panose="020F0502020204030203" pitchFamily="34" charset="77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BC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34B2FC-1230-4299-92AC-9D111FDB3CAA}">
  <a:tblStyle styleId="{2734B2FC-1230-4299-92AC-9D111FDB3C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60"/>
    <p:restoredTop sz="93706"/>
  </p:normalViewPr>
  <p:slideViewPr>
    <p:cSldViewPr snapToGrid="0" snapToObjects="1">
      <p:cViewPr varScale="1">
        <p:scale>
          <a:sx n="181" d="100"/>
          <a:sy n="181" d="100"/>
        </p:scale>
        <p:origin x="20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Shape 5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7456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0042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2833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737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5705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6363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863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Shape 21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Shape 2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Shape 24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Shape 2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Shape 34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Shape 112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13" name="Shape 11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16" name="Shape 11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◦"/>
              <a:defRPr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">
  <p:cSld name="BLANK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Shape 344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45" name="Shape 345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Shape 347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48" name="Shape 34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Shape 35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○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9" r:id="rId3"/>
  </p:sldLayoutIdLst>
  <p:transition>
    <p:wip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Android </a:t>
            </a:r>
            <a:br>
              <a:rPr lang="en" dirty="0"/>
            </a:br>
            <a:r>
              <a:rPr lang="en" dirty="0"/>
              <a:t>App </a:t>
            </a:r>
            <a:br>
              <a:rPr lang="en" dirty="0"/>
            </a:br>
            <a:r>
              <a:rPr lang="en" dirty="0"/>
              <a:t>Development</a:t>
            </a:r>
            <a:br>
              <a:rPr lang="en" dirty="0"/>
            </a:br>
            <a:br>
              <a:rPr lang="en" dirty="0"/>
            </a:br>
            <a:r>
              <a:rPr lang="en" dirty="0"/>
              <a:t>Session 4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D08F39-BDC2-A24A-B374-BFA7478F7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789" y="373008"/>
            <a:ext cx="1003141" cy="1176684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Thanks!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594" name="Shape 594"/>
          <p:cNvSpPr txBox="1">
            <a:spLocks noGrp="1"/>
          </p:cNvSpPr>
          <p:nvPr>
            <p:ph type="subTitle" idx="4294967295"/>
          </p:nvPr>
        </p:nvSpPr>
        <p:spPr>
          <a:xfrm>
            <a:off x="685800" y="2401970"/>
            <a:ext cx="6593700" cy="17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4A5C65"/>
                </a:solidFill>
              </a:rPr>
              <a:t>Any questions?</a:t>
            </a:r>
            <a:endParaRPr sz="3600" dirty="0">
              <a:solidFill>
                <a:srgbClr val="4A5C65"/>
              </a:solidFill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4A5C65"/>
                </a:solidFill>
              </a:rPr>
              <a:t>You can find me at </a:t>
            </a:r>
            <a:r>
              <a:rPr lang="en" dirty="0" err="1">
                <a:solidFill>
                  <a:srgbClr val="4A5C65"/>
                </a:solidFill>
              </a:rPr>
              <a:t>b</a:t>
            </a:r>
            <a:r>
              <a:rPr lang="en" dirty="0" err="1"/>
              <a:t>ibesh</a:t>
            </a:r>
            <a:r>
              <a:rPr lang="en" dirty="0"/>
              <a:t>.</a:t>
            </a:r>
            <a:r>
              <a:rPr lang="en-US" dirty="0"/>
              <a:t>m</a:t>
            </a:r>
            <a:r>
              <a:rPr lang="en" dirty="0" err="1"/>
              <a:t>anandhar@gmail.com</a:t>
            </a:r>
            <a:endParaRPr dirty="0">
              <a:solidFill>
                <a:srgbClr val="4A5C65"/>
              </a:solidFill>
            </a:endParaRPr>
          </a:p>
        </p:txBody>
      </p:sp>
      <p:sp>
        <p:nvSpPr>
          <p:cNvPr id="595" name="Shape 59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Contents</a:t>
            </a:r>
            <a:endParaRPr sz="2800" b="1" dirty="0"/>
          </a:p>
        </p:txBody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/>
              <a:t>ArrayList</a:t>
            </a:r>
            <a:endParaRPr lang="en-US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/>
              <a:t>LayoutManager</a:t>
            </a:r>
            <a:endParaRPr lang="en-US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/>
              <a:t>CardView</a:t>
            </a:r>
            <a:endParaRPr lang="en-US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/>
              <a:t>RecyclerView</a:t>
            </a:r>
            <a:endParaRPr lang="en-US" dirty="0"/>
          </a:p>
          <a:p>
            <a:pPr marL="10160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lang="en" dirty="0"/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endParaRPr lang="en" dirty="0"/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endParaRPr lang="en" dirty="0"/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77063-3556-CB47-BDF3-07DBCB5B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476" y="4300700"/>
            <a:ext cx="788499" cy="92491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err="1"/>
              <a:t>RecyclerView</a:t>
            </a:r>
            <a:endParaRPr sz="3600" b="1" dirty="0"/>
          </a:p>
        </p:txBody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2825684" y="559475"/>
            <a:ext cx="5292300" cy="3430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" sz="1400" b="1" dirty="0"/>
              <a:t>Requirements for </a:t>
            </a:r>
            <a:r>
              <a:rPr lang="en" sz="1400" b="1" dirty="0" err="1"/>
              <a:t>RecyclerView</a:t>
            </a:r>
            <a:endParaRPr lang="en" sz="1400" b="1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" sz="1400" b="1" dirty="0"/>
              <a:t>Custom View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" sz="1400" b="1" dirty="0" err="1"/>
              <a:t>CustomViewHolder</a:t>
            </a:r>
            <a:endParaRPr lang="en" sz="1400" b="1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" sz="1400" b="1" dirty="0"/>
              <a:t>Data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" sz="1400" b="1" dirty="0" err="1"/>
              <a:t>LayoutManager</a:t>
            </a:r>
            <a:endParaRPr lang="en" sz="1400" b="1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" sz="1400" dirty="0" err="1"/>
              <a:t>CustomAdapter</a:t>
            </a:r>
            <a:endParaRPr lang="en" sz="1400" dirty="0"/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77063-3556-CB47-BDF3-07DBCB5B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476" y="4300700"/>
            <a:ext cx="788499" cy="92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875435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600" dirty="0"/>
              <a:t>Custom</a:t>
            </a:r>
            <a:br>
              <a:rPr lang="en" sz="3600" dirty="0"/>
            </a:br>
            <a:r>
              <a:rPr lang="en" sz="3600" dirty="0"/>
              <a:t>View</a:t>
            </a:r>
            <a:endParaRPr sz="3600" b="1" dirty="0"/>
          </a:p>
        </p:txBody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2825684" y="559475"/>
            <a:ext cx="5292300" cy="3430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" sz="1400" dirty="0"/>
              <a:t>View for single element</a:t>
            </a:r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77063-3556-CB47-BDF3-07DBCB5B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476" y="4300700"/>
            <a:ext cx="788499" cy="9249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A4147A-7B17-A34A-A50B-FFE6D9BDC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6662" y="1323764"/>
            <a:ext cx="2410832" cy="34393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91869D-0F6C-A546-B6E0-03408DED7F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9062" y="1323764"/>
            <a:ext cx="2433666" cy="230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370813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2800" dirty="0"/>
              <a:t>Custom</a:t>
            </a:r>
            <a:br>
              <a:rPr lang="en" sz="2800" dirty="0"/>
            </a:br>
            <a:r>
              <a:rPr lang="en" sz="2800" dirty="0" err="1"/>
              <a:t>ViewHolder</a:t>
            </a:r>
            <a:endParaRPr sz="2800" b="1" dirty="0"/>
          </a:p>
        </p:txBody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2825684" y="559475"/>
            <a:ext cx="5292300" cy="3430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" sz="1400" dirty="0"/>
              <a:t>A view holder to hold the custom view.</a:t>
            </a:r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77063-3556-CB47-BDF3-07DBCB5B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476" y="4300700"/>
            <a:ext cx="788499" cy="92491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4810D85-6919-134E-B23F-F7BF45B2F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4373" y="1288472"/>
            <a:ext cx="5063611" cy="157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916432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600" dirty="0"/>
              <a:t>Data</a:t>
            </a:r>
            <a:endParaRPr sz="3600" b="1" dirty="0"/>
          </a:p>
        </p:txBody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2825684" y="559475"/>
            <a:ext cx="5292300" cy="3430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" sz="1400" dirty="0"/>
              <a:t>Required data for the views.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endParaRPr lang="en" sz="1400" dirty="0"/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77063-3556-CB47-BDF3-07DBCB5B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476" y="4300700"/>
            <a:ext cx="788499" cy="92491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84809C7-8631-8345-B92A-F7A9E58ED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3513" y="1122254"/>
            <a:ext cx="5112212" cy="53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09445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600" dirty="0"/>
              <a:t>Layout</a:t>
            </a:r>
            <a:br>
              <a:rPr lang="en" sz="3600" dirty="0"/>
            </a:br>
            <a:r>
              <a:rPr lang="en" sz="3600" dirty="0"/>
              <a:t>Manager</a:t>
            </a:r>
            <a:endParaRPr sz="3600" b="1" dirty="0"/>
          </a:p>
        </p:txBody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2825684" y="559475"/>
            <a:ext cx="5292300" cy="3430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" sz="1400" dirty="0"/>
              <a:t>Layout design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" sz="1400" dirty="0" err="1"/>
              <a:t>GridLayoutManager</a:t>
            </a:r>
            <a:endParaRPr lang="en" sz="14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400" dirty="0" err="1"/>
              <a:t>LinearLayoutManager</a:t>
            </a:r>
            <a:endParaRPr lang="en" sz="14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400" dirty="0" err="1"/>
              <a:t>StaggeredGridLayoutManager</a:t>
            </a:r>
            <a:endParaRPr lang="en" sz="1400" dirty="0"/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77063-3556-CB47-BDF3-07DBCB5B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476" y="4300700"/>
            <a:ext cx="788499" cy="92491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37AE126-F4A9-0B4B-A858-0FEA355D9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7149" y="2038139"/>
            <a:ext cx="5428211" cy="60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978824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/>
              <a:t>Custom</a:t>
            </a:r>
            <a:br>
              <a:rPr lang="en" sz="3600" b="1" dirty="0"/>
            </a:br>
            <a:r>
              <a:rPr lang="en" sz="3600" b="1" dirty="0"/>
              <a:t>Adapter</a:t>
            </a:r>
            <a:endParaRPr sz="36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85316B-4078-B246-8185-65E40143E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697" y="614863"/>
            <a:ext cx="5768848" cy="4112509"/>
          </a:xfrm>
          <a:prstGeom prst="rect">
            <a:avLst/>
          </a:prstGeom>
        </p:spPr>
      </p:pic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77063-3556-CB47-BDF3-07DBCB5BE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1476" y="4300700"/>
            <a:ext cx="788499" cy="92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779582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/>
              <a:t>Result</a:t>
            </a:r>
            <a:endParaRPr sz="3600" b="1" dirty="0"/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77063-3556-CB47-BDF3-07DBCB5B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476" y="4300700"/>
            <a:ext cx="788499" cy="9249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A1F6C2-AFA4-4744-8E06-9FEAC5097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4120" y="418063"/>
            <a:ext cx="2464705" cy="438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337226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Ken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73</Words>
  <Application>Microsoft Macintosh PowerPoint</Application>
  <PresentationFormat>On-screen Show (16:9)</PresentationFormat>
  <Paragraphs>39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Roboto Slab Light</vt:lpstr>
      <vt:lpstr>Lato Light</vt:lpstr>
      <vt:lpstr>Arial</vt:lpstr>
      <vt:lpstr>Kent template</vt:lpstr>
      <vt:lpstr>Android  App  Development  Session 4</vt:lpstr>
      <vt:lpstr>Contents</vt:lpstr>
      <vt:lpstr>RecyclerView</vt:lpstr>
      <vt:lpstr>Custom View</vt:lpstr>
      <vt:lpstr>Custom ViewHolder</vt:lpstr>
      <vt:lpstr>Data</vt:lpstr>
      <vt:lpstr>Layout Manager</vt:lpstr>
      <vt:lpstr>Custom Adapter</vt:lpstr>
      <vt:lpstr>Result</vt:lpstr>
      <vt:lpstr>Thanks!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 App  Development  Session 1</dc:title>
  <cp:lastModifiedBy>Microsoft Office User</cp:lastModifiedBy>
  <cp:revision>31</cp:revision>
  <dcterms:modified xsi:type="dcterms:W3CDTF">2018-07-29T12:12:27Z</dcterms:modified>
</cp:coreProperties>
</file>