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61" r:id="rId3"/>
    <p:sldId id="290" r:id="rId4"/>
    <p:sldId id="317" r:id="rId5"/>
    <p:sldId id="291" r:id="rId6"/>
    <p:sldId id="294" r:id="rId7"/>
    <p:sldId id="318" r:id="rId8"/>
    <p:sldId id="319" r:id="rId9"/>
    <p:sldId id="320" r:id="rId10"/>
    <p:sldId id="293" r:id="rId11"/>
    <p:sldId id="316" r:id="rId12"/>
    <p:sldId id="285" r:id="rId13"/>
    <p:sldId id="279" r:id="rId14"/>
    <p:sldId id="289" r:id="rId15"/>
  </p:sldIdLst>
  <p:sldSz cx="9144000" cy="5143500" type="screen16x9"/>
  <p:notesSz cx="6858000" cy="9144000"/>
  <p:embeddedFontLst>
    <p:embeddedFont>
      <p:font typeface="Lato Light" panose="020F0502020204030203" pitchFamily="34" charset="77"/>
      <p:regular r:id="rId17"/>
      <p:bold r:id="rId18"/>
      <p:italic r:id="rId19"/>
      <p:boldItalic r:id="rId20"/>
    </p:embeddedFont>
    <p:embeddedFont>
      <p:font typeface="Roboto Slab Light" panose="02000000000000000000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4B2FC-1230-4299-92AC-9D111FDB3CAA}">
  <a:tblStyle styleId="{2734B2FC-1230-4299-92AC-9D111FDB3C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0"/>
    <p:restoredTop sz="93706"/>
  </p:normalViewPr>
  <p:slideViewPr>
    <p:cSldViewPr snapToGrid="0" snapToObjects="1">
      <p:cViewPr>
        <p:scale>
          <a:sx n="65" d="100"/>
          <a:sy n="65" d="100"/>
        </p:scale>
        <p:origin x="7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009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743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945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80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5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00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74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63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81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8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</a:t>
            </a:r>
            <a:br>
              <a:rPr lang="en" dirty="0"/>
            </a:br>
            <a:r>
              <a:rPr lang="en" dirty="0"/>
              <a:t>App </a:t>
            </a:r>
            <a:br>
              <a:rPr lang="en" dirty="0"/>
            </a:br>
            <a:r>
              <a:rPr lang="en" dirty="0"/>
              <a:t>Development</a:t>
            </a:r>
            <a:br>
              <a:rPr lang="en" dirty="0"/>
            </a:br>
            <a:br>
              <a:rPr lang="en" dirty="0"/>
            </a:br>
            <a:r>
              <a:rPr lang="en" dirty="0"/>
              <a:t>Session 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08F39-BDC2-A24A-B374-BFA7478F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789" y="373008"/>
            <a:ext cx="1003141" cy="1176684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23" name="Shape 423"/>
          <p:cNvSpPr txBox="1">
            <a:spLocks noGrp="1"/>
          </p:cNvSpPr>
          <p:nvPr>
            <p:ph type="title" idx="4294967295"/>
          </p:nvPr>
        </p:nvSpPr>
        <p:spPr>
          <a:xfrm>
            <a:off x="1704815" y="1132238"/>
            <a:ext cx="5842860" cy="2630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User Interface</a:t>
            </a:r>
            <a:endParaRPr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8961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Dialog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Toast Message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Alert Dialog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Snack Bar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Custom Dialog</a:t>
            </a:r>
            <a:endParaRPr lang="en" sz="1400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05E869-EDBF-BC4D-9546-F25C17109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221" y="2545826"/>
            <a:ext cx="1847981" cy="814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0CB5E-287F-984F-B974-093B45E3D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221" y="1605572"/>
            <a:ext cx="1125498" cy="5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57930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C4D64-763C-CE4A-905C-53C2107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097" y="3046547"/>
            <a:ext cx="583447" cy="684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2A2637-CD4D-084E-8337-6BD6528D974F}"/>
              </a:ext>
            </a:extLst>
          </p:cNvPr>
          <p:cNvSpPr txBox="1"/>
          <p:nvPr/>
        </p:nvSpPr>
        <p:spPr>
          <a:xfrm>
            <a:off x="1865376" y="1779223"/>
            <a:ext cx="5660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rPr>
              <a:t>Let’s Start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Varela Round" pitchFamily="2" charset="-79"/>
                <a:cs typeface="Varela Round" pitchFamily="2" charset="-79"/>
              </a:rPr>
              <a:t>&lt;code/&gt;</a:t>
            </a:r>
          </a:p>
        </p:txBody>
      </p:sp>
    </p:spTree>
    <p:extLst>
      <p:ext uri="{BB962C8B-B14F-4D97-AF65-F5344CB8AC3E}">
        <p14:creationId xmlns:p14="http://schemas.microsoft.com/office/powerpoint/2010/main" val="3603665888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A5C65"/>
                </a:solidFill>
              </a:rPr>
              <a:t>Any questions?</a:t>
            </a:r>
            <a:endParaRPr sz="3600" dirty="0">
              <a:solidFill>
                <a:srgbClr val="4A5C65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A5C65"/>
                </a:solidFill>
              </a:rPr>
              <a:t>You can find me at </a:t>
            </a:r>
            <a:r>
              <a:rPr lang="en" dirty="0" err="1">
                <a:solidFill>
                  <a:srgbClr val="4A5C65"/>
                </a:solidFill>
              </a:rPr>
              <a:t>b</a:t>
            </a:r>
            <a:r>
              <a:rPr lang="en" dirty="0" err="1"/>
              <a:t>ibesh</a:t>
            </a:r>
            <a:r>
              <a:rPr lang="en" dirty="0"/>
              <a:t>.</a:t>
            </a:r>
            <a:r>
              <a:rPr lang="en-US" dirty="0"/>
              <a:t>m</a:t>
            </a:r>
            <a:r>
              <a:rPr lang="en" dirty="0" err="1"/>
              <a:t>anandhar@gmail.com</a:t>
            </a: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1316736" y="309286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</a:rPr>
              <a:t>References!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1316736" y="1469086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</a:t>
            </a:r>
          </a:p>
          <a:p>
            <a:pPr marL="342900" indent="-342900"/>
            <a:r>
              <a:rPr lang="en-US" dirty="0"/>
              <a:t>https://</a:t>
            </a:r>
            <a:r>
              <a:rPr lang="en-US" dirty="0" err="1"/>
              <a:t>www.tutorialspoint.com</a:t>
            </a:r>
            <a:r>
              <a:rPr lang="en-US" dirty="0"/>
              <a:t>/android/</a:t>
            </a: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182807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Contents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Option Menu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Container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User Interface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/>
              <a:t>Dialogs</a:t>
            </a: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Option Menu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1539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The options menu is the primary collection of menu items for an activity. 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It's where you should place actions that have a global impact on the app, such as "Search," "Compose email," and "Settings."</a:t>
            </a:r>
            <a:endParaRPr lang="en" sz="14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A361570-AC9D-C343-9792-8676BA171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429" y="2416229"/>
            <a:ext cx="2787653" cy="272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75435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How to create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268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Create a menu resource file in res folder inside menu folder.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" sz="1400" dirty="0"/>
              <a:t>Inflate in </a:t>
            </a:r>
            <a:r>
              <a:rPr lang="en-US" sz="1400" dirty="0" err="1"/>
              <a:t>onCreateOptionsMenu</a:t>
            </a:r>
            <a:r>
              <a:rPr lang="en-US" sz="1400" dirty="0"/>
              <a:t>() method and use in </a:t>
            </a:r>
            <a:r>
              <a:rPr lang="en-US" sz="1400" dirty="0" err="1"/>
              <a:t>onOptionsItemSelected</a:t>
            </a:r>
            <a:endParaRPr lang="en-US" sz="1400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endParaRPr lang="en-US" sz="1400" dirty="0"/>
          </a:p>
          <a:p>
            <a:pPr lvl="0">
              <a:lnSpc>
                <a:spcPct val="150000"/>
              </a:lnSpc>
              <a:spcBef>
                <a:spcPts val="0"/>
              </a:spcBef>
            </a:pPr>
            <a:endParaRPr lang="en" sz="14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B40EBB-5DCE-3E4C-9DBA-F5BB352FD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858" y="1653458"/>
            <a:ext cx="4957951" cy="1348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452140-F681-FB46-B2F6-4A26F276A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901" y="3189875"/>
            <a:ext cx="5811864" cy="146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95205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Container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ListView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GridView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CardView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RecyclerView</a:t>
            </a: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45938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err="1"/>
              <a:t>ListView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63869" y="418064"/>
            <a:ext cx="5292300" cy="1240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Items in a list.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Single column.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DF8E76-677A-3B4C-87A6-AEB28749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912" y="1658320"/>
            <a:ext cx="2206445" cy="348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19776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err="1"/>
              <a:t>GridView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63869" y="418064"/>
            <a:ext cx="5292300" cy="1240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Shows item in Row and Column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Define the number of column.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26ABD4-DDC5-3841-8ED1-F6D52534F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810" y="1547247"/>
            <a:ext cx="2576843" cy="359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01673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err="1"/>
              <a:t>CardView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63869" y="418064"/>
            <a:ext cx="5292300" cy="1240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display data in similarly styled containers.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cards have a default elevation above their containing view group, so the system draws shadows below them.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2A3C42-9D07-9946-8318-66739FC6D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102" y="2383000"/>
            <a:ext cx="2387600" cy="383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E567E3-7293-7547-862E-88F40BBF4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235" y="1536343"/>
            <a:ext cx="4858934" cy="6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8546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err="1"/>
              <a:t>RecyclerView</a:t>
            </a:r>
            <a:endParaRPr sz="24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63869" y="418064"/>
            <a:ext cx="5292300" cy="1240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A flexible view for providing a limited window into a large data set.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Similar to list view and grid view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7B2CE-3640-6F46-BEA1-F39492C62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229" y="1658320"/>
            <a:ext cx="23749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3293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219</Words>
  <Application>Microsoft Macintosh PowerPoint</Application>
  <PresentationFormat>On-screen Show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Lato Light</vt:lpstr>
      <vt:lpstr>Varela Round</vt:lpstr>
      <vt:lpstr>Arial</vt:lpstr>
      <vt:lpstr>Roboto Slab Light</vt:lpstr>
      <vt:lpstr>Kent template</vt:lpstr>
      <vt:lpstr>Android  App  Development  Session 3</vt:lpstr>
      <vt:lpstr>Contents</vt:lpstr>
      <vt:lpstr>Option Menu</vt:lpstr>
      <vt:lpstr>How to create</vt:lpstr>
      <vt:lpstr>Container</vt:lpstr>
      <vt:lpstr>ListView</vt:lpstr>
      <vt:lpstr>GridView</vt:lpstr>
      <vt:lpstr>CardView</vt:lpstr>
      <vt:lpstr>RecyclerView</vt:lpstr>
      <vt:lpstr>User Interface</vt:lpstr>
      <vt:lpstr>Dialog</vt:lpstr>
      <vt:lpstr>PowerPoint Presentation</vt:lpstr>
      <vt:lpstr>Thanks!</vt:lpstr>
      <vt:lpstr>References!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App  Development  Session 1</dc:title>
  <cp:lastModifiedBy>Microsoft Office User</cp:lastModifiedBy>
  <cp:revision>23</cp:revision>
  <dcterms:modified xsi:type="dcterms:W3CDTF">2018-07-12T04:59:51Z</dcterms:modified>
</cp:coreProperties>
</file>