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8"/>
  </p:notesMasterIdLst>
  <p:sldIdLst>
    <p:sldId id="256" r:id="rId2"/>
    <p:sldId id="261" r:id="rId3"/>
    <p:sldId id="290" r:id="rId4"/>
    <p:sldId id="297" r:id="rId5"/>
    <p:sldId id="291" r:id="rId6"/>
    <p:sldId id="279" r:id="rId7"/>
  </p:sldIdLst>
  <p:sldSz cx="9144000" cy="5143500" type="screen16x9"/>
  <p:notesSz cx="6858000" cy="9144000"/>
  <p:embeddedFontLst>
    <p:embeddedFont>
      <p:font typeface="Lato Light" panose="020F0502020204030203" pitchFamily="34" charset="77"/>
      <p:regular r:id="rId9"/>
      <p:bold r:id="rId10"/>
      <p:italic r:id="rId11"/>
      <p:boldItalic r:id="rId12"/>
    </p:embeddedFont>
    <p:embeddedFont>
      <p:font typeface="Roboto Slab Light" panose="02000000000000000000" pitchFamily="2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BC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34B2FC-1230-4299-92AC-9D111FDB3CAA}">
  <a:tblStyle styleId="{2734B2FC-1230-4299-92AC-9D111FDB3C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60"/>
    <p:restoredTop sz="93706"/>
  </p:normalViewPr>
  <p:slideViewPr>
    <p:cSldViewPr snapToGrid="0" snapToObjects="1">
      <p:cViewPr>
        <p:scale>
          <a:sx n="57" d="100"/>
          <a:sy n="57" d="100"/>
        </p:scale>
        <p:origin x="91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7456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4017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0042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Shape 5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Shape 21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22" name="Shape 2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Shape 24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25" name="Shape 2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Shape 34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Shape 112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13" name="Shape 11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16" name="Shape 11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◦"/>
              <a:defRPr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">
  <p:cSld name="BLANK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" name="Shape 344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45" name="Shape 345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Shape 347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48" name="Shape 34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Shape 35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○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9" r:id="rId3"/>
  </p:sldLayoutIdLst>
  <p:transition>
    <p:wip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Android </a:t>
            </a:r>
            <a:br>
              <a:rPr lang="en" dirty="0"/>
            </a:br>
            <a:r>
              <a:rPr lang="en" dirty="0"/>
              <a:t>App </a:t>
            </a:r>
            <a:br>
              <a:rPr lang="en" dirty="0"/>
            </a:br>
            <a:r>
              <a:rPr lang="en" dirty="0"/>
              <a:t>Development</a:t>
            </a:r>
            <a:br>
              <a:rPr lang="en" dirty="0"/>
            </a:br>
            <a:br>
              <a:rPr lang="en" dirty="0"/>
            </a:br>
            <a:r>
              <a:rPr lang="en" dirty="0"/>
              <a:t>Session 5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D08F39-BDC2-A24A-B374-BFA7478F7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789" y="373008"/>
            <a:ext cx="1003141" cy="1176684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Contents</a:t>
            </a:r>
            <a:endParaRPr sz="2800" b="1" dirty="0"/>
          </a:p>
        </p:txBody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/>
              <a:t>SharedPreferences</a:t>
            </a:r>
            <a:endParaRPr lang="en-US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Hawk</a:t>
            </a:r>
            <a:endParaRPr lang="en" dirty="0"/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endParaRPr lang="en" dirty="0"/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77063-3556-CB47-BDF3-07DBCB5BE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476" y="4300700"/>
            <a:ext cx="788499" cy="92491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800" b="1" dirty="0" err="1"/>
              <a:t>SharedPreferences</a:t>
            </a:r>
            <a:endParaRPr lang="en-US" sz="2800" b="1" dirty="0"/>
          </a:p>
        </p:txBody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2825684" y="559475"/>
            <a:ext cx="5292300" cy="3430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dirty="0"/>
              <a:t>Android provides many ways of storing data of an application. One of this way is called Shared Preferences. </a:t>
            </a:r>
          </a:p>
          <a:p>
            <a:r>
              <a:rPr lang="en-US" sz="1400" dirty="0"/>
              <a:t>Shared Preferences allow you to save and retrieve data in the form of key-value pair.</a:t>
            </a:r>
          </a:p>
          <a:p>
            <a:r>
              <a:rPr lang="en-US" sz="1400" dirty="0"/>
              <a:t>In order to use shared preferences, you have to call a method </a:t>
            </a:r>
            <a:r>
              <a:rPr lang="en-US" sz="1400" dirty="0" err="1"/>
              <a:t>getSharedPreferences</a:t>
            </a:r>
            <a:r>
              <a:rPr lang="en-US" sz="1400" dirty="0"/>
              <a:t>() that returns a </a:t>
            </a:r>
            <a:r>
              <a:rPr lang="en-US" sz="1400" dirty="0" err="1"/>
              <a:t>SharedPreference</a:t>
            </a:r>
            <a:r>
              <a:rPr lang="en-US" sz="1400" dirty="0"/>
              <a:t> instance pointing to the file that contains the values of preferences.</a:t>
            </a:r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77063-3556-CB47-BDF3-07DBCB5BE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476" y="4300700"/>
            <a:ext cx="788499" cy="92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875435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800" b="1" dirty="0" err="1"/>
              <a:t>SharedPreferences</a:t>
            </a:r>
            <a:endParaRPr lang="en-US" sz="2800" b="1" dirty="0"/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77063-3556-CB47-BDF3-07DBCB5BE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476" y="4300700"/>
            <a:ext cx="788499" cy="92491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AB6DFDC-E594-3646-9F69-92270E1398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3913" y="138507"/>
            <a:ext cx="5166171" cy="500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504768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600" dirty="0"/>
              <a:t>Hawk</a:t>
            </a:r>
            <a:endParaRPr sz="3600" b="1" dirty="0"/>
          </a:p>
        </p:txBody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2825684" y="559475"/>
            <a:ext cx="5292300" cy="3430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400" dirty="0"/>
              <a:t>Secure, simple key-value storage for Android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400" dirty="0"/>
              <a:t>https://</a:t>
            </a:r>
            <a:r>
              <a:rPr lang="en-US" sz="1400" dirty="0" err="1"/>
              <a:t>github.com</a:t>
            </a:r>
            <a:r>
              <a:rPr lang="en-US" sz="1400" dirty="0"/>
              <a:t>/</a:t>
            </a:r>
            <a:r>
              <a:rPr lang="en-US" sz="1400" dirty="0" err="1"/>
              <a:t>orhanobut</a:t>
            </a:r>
            <a:r>
              <a:rPr lang="en-US" sz="1400" dirty="0"/>
              <a:t>/hawk </a:t>
            </a:r>
            <a:endParaRPr lang="en" sz="1400" dirty="0"/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77063-3556-CB47-BDF3-07DBCB5BE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476" y="4300700"/>
            <a:ext cx="788499" cy="92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370813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Thanks!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594" name="Shape 594"/>
          <p:cNvSpPr txBox="1">
            <a:spLocks noGrp="1"/>
          </p:cNvSpPr>
          <p:nvPr>
            <p:ph type="subTitle" idx="4294967295"/>
          </p:nvPr>
        </p:nvSpPr>
        <p:spPr>
          <a:xfrm>
            <a:off x="685800" y="2401970"/>
            <a:ext cx="6593700" cy="17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4A5C65"/>
                </a:solidFill>
              </a:rPr>
              <a:t>Any questions?</a:t>
            </a:r>
            <a:endParaRPr sz="3600" dirty="0">
              <a:solidFill>
                <a:srgbClr val="4A5C65"/>
              </a:solidFill>
            </a:endParaRP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4A5C65"/>
                </a:solidFill>
              </a:rPr>
              <a:t>You can find me at </a:t>
            </a:r>
            <a:r>
              <a:rPr lang="en" dirty="0" err="1">
                <a:solidFill>
                  <a:srgbClr val="4A5C65"/>
                </a:solidFill>
              </a:rPr>
              <a:t>b</a:t>
            </a:r>
            <a:r>
              <a:rPr lang="en" dirty="0" err="1"/>
              <a:t>ibesh</a:t>
            </a:r>
            <a:r>
              <a:rPr lang="en" dirty="0"/>
              <a:t>.</a:t>
            </a:r>
            <a:r>
              <a:rPr lang="en-US" dirty="0"/>
              <a:t>m</a:t>
            </a:r>
            <a:r>
              <a:rPr lang="en" dirty="0" err="1"/>
              <a:t>anandhar@gmail.com</a:t>
            </a:r>
            <a:endParaRPr dirty="0">
              <a:solidFill>
                <a:srgbClr val="4A5C65"/>
              </a:solidFill>
            </a:endParaRPr>
          </a:p>
        </p:txBody>
      </p:sp>
      <p:sp>
        <p:nvSpPr>
          <p:cNvPr id="595" name="Shape 59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Ken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113</Words>
  <Application>Microsoft Macintosh PowerPoint</Application>
  <PresentationFormat>On-screen Show (16:9)</PresentationFormat>
  <Paragraphs>20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Lato Light</vt:lpstr>
      <vt:lpstr>Roboto Slab Light</vt:lpstr>
      <vt:lpstr>Arial</vt:lpstr>
      <vt:lpstr>Kent template</vt:lpstr>
      <vt:lpstr>Android  App  Development  Session 5</vt:lpstr>
      <vt:lpstr>Contents</vt:lpstr>
      <vt:lpstr>SharedPreferences</vt:lpstr>
      <vt:lpstr>SharedPreferences</vt:lpstr>
      <vt:lpstr>Hawk</vt:lpstr>
      <vt:lpstr>Thanks!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 App  Development  Session 1</dc:title>
  <cp:lastModifiedBy>Microsoft Office User</cp:lastModifiedBy>
  <cp:revision>32</cp:revision>
  <dcterms:modified xsi:type="dcterms:W3CDTF">2018-08-02T09:41:31Z</dcterms:modified>
</cp:coreProperties>
</file>