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61" r:id="rId3"/>
    <p:sldId id="290" r:id="rId4"/>
    <p:sldId id="298" r:id="rId5"/>
    <p:sldId id="299" r:id="rId6"/>
    <p:sldId id="300" r:id="rId7"/>
    <p:sldId id="303" r:id="rId8"/>
    <p:sldId id="304" r:id="rId9"/>
    <p:sldId id="305" r:id="rId10"/>
    <p:sldId id="306" r:id="rId11"/>
    <p:sldId id="310" r:id="rId12"/>
    <p:sldId id="311" r:id="rId13"/>
    <p:sldId id="312" r:id="rId14"/>
    <p:sldId id="313" r:id="rId15"/>
    <p:sldId id="307" r:id="rId16"/>
    <p:sldId id="308" r:id="rId17"/>
    <p:sldId id="291" r:id="rId18"/>
    <p:sldId id="302" r:id="rId19"/>
    <p:sldId id="301" r:id="rId20"/>
  </p:sldIdLst>
  <p:sldSz cx="9144000" cy="5143500" type="screen16x9"/>
  <p:notesSz cx="6858000" cy="9144000"/>
  <p:embeddedFontLst>
    <p:embeddedFont>
      <p:font typeface="Roboto Slab Light" panose="02000000000000000000" pitchFamily="2" charset="0"/>
      <p:regular r:id="rId22"/>
      <p:bold r:id="rId23"/>
    </p:embeddedFont>
    <p:embeddedFont>
      <p:font typeface="Lato Light" panose="020F0502020204030203" pitchFamily="34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4B2FC-1230-4299-92AC-9D111FDB3CAA}">
  <a:tblStyle styleId="{2734B2FC-1230-4299-92AC-9D111FDB3C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1"/>
    <p:restoredTop sz="93701"/>
  </p:normalViewPr>
  <p:slideViewPr>
    <p:cSldViewPr snapToGrid="0" snapToObjects="1">
      <p:cViewPr varScale="1">
        <p:scale>
          <a:sx n="140" d="100"/>
          <a:sy n="140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89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36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78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079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013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774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57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42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76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67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5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478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14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6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329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56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82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</a:t>
            </a:r>
            <a:br>
              <a:rPr lang="en" dirty="0"/>
            </a:br>
            <a:r>
              <a:rPr lang="en" dirty="0"/>
              <a:t>App </a:t>
            </a:r>
            <a:br>
              <a:rPr lang="en" dirty="0"/>
            </a:br>
            <a:r>
              <a:rPr lang="en" dirty="0"/>
              <a:t>Development</a:t>
            </a:r>
            <a:br>
              <a:rPr lang="en" dirty="0"/>
            </a:br>
            <a:br>
              <a:rPr lang="en" dirty="0"/>
            </a:br>
            <a:r>
              <a:rPr lang="en" dirty="0"/>
              <a:t>Session 6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08F39-BDC2-A24A-B374-BFA7478F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789" y="373008"/>
            <a:ext cx="1003141" cy="1176684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/>
              <a:t>Advantages of Realm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96FCC6-DFD2-B345-8ED5-7B33F26E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158" y="983134"/>
            <a:ext cx="5465826" cy="331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45732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/>
              <a:t>Simplicity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DB7D0-8254-F540-98FB-676C57AEE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159" y="1626504"/>
            <a:ext cx="6031566" cy="1859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8A41E6-966E-D549-BEC9-7D849399FF75}"/>
              </a:ext>
            </a:extLst>
          </p:cNvPr>
          <p:cNvSpPr txBox="1"/>
          <p:nvPr/>
        </p:nvSpPr>
        <p:spPr>
          <a:xfrm>
            <a:off x="4327372" y="3992923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Table in SQLite</a:t>
            </a:r>
          </a:p>
        </p:txBody>
      </p:sp>
    </p:spTree>
    <p:extLst>
      <p:ext uri="{BB962C8B-B14F-4D97-AF65-F5344CB8AC3E}">
        <p14:creationId xmlns:p14="http://schemas.microsoft.com/office/powerpoint/2010/main" val="623941465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/>
              <a:t>Simplicity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6A6C7-1511-C349-A90A-82EB13CA6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590" y="1285673"/>
            <a:ext cx="6626094" cy="2541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F79C4-D1CA-2449-8FEA-7CF873B821DA}"/>
              </a:ext>
            </a:extLst>
          </p:cNvPr>
          <p:cNvSpPr txBox="1"/>
          <p:nvPr/>
        </p:nvSpPr>
        <p:spPr>
          <a:xfrm>
            <a:off x="4281067" y="4146810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Object in Realm</a:t>
            </a:r>
          </a:p>
        </p:txBody>
      </p:sp>
    </p:spTree>
    <p:extLst>
      <p:ext uri="{BB962C8B-B14F-4D97-AF65-F5344CB8AC3E}">
        <p14:creationId xmlns:p14="http://schemas.microsoft.com/office/powerpoint/2010/main" val="2721413337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/>
              <a:t>Simplicity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F79C4-D1CA-2449-8FEA-7CF873B821DA}"/>
              </a:ext>
            </a:extLst>
          </p:cNvPr>
          <p:cNvSpPr txBox="1"/>
          <p:nvPr/>
        </p:nvSpPr>
        <p:spPr>
          <a:xfrm>
            <a:off x="4281067" y="4300698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Accessing the database in SQLite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3F3349-BA2F-3B46-8FF2-18F9594FB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706" y="540228"/>
            <a:ext cx="5830628" cy="37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1140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/>
              <a:t>Simplicity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F79C4-D1CA-2449-8FEA-7CF873B821DA}"/>
              </a:ext>
            </a:extLst>
          </p:cNvPr>
          <p:cNvSpPr txBox="1"/>
          <p:nvPr/>
        </p:nvSpPr>
        <p:spPr>
          <a:xfrm>
            <a:off x="3914658" y="4124862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Accessing Database in Realm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991494-BEB3-8B48-8C6C-2946653B1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068" y="1609490"/>
            <a:ext cx="6757924" cy="171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61585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dirty="0"/>
              <a:t>Speed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4BB8EC-918C-914D-B09F-F9C746655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75" y="758950"/>
            <a:ext cx="5735401" cy="35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80302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dirty="0"/>
              <a:t>Speed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25AAF4-230D-EB4B-BF88-5F28422FD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267" y="978408"/>
            <a:ext cx="5661475" cy="31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621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b="1" dirty="0"/>
              <a:t>Advantages of Realm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The Realm database is a good choice if you need really fast and easy to use solution for storing and processing data in a mobile application. 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Implementing a database now takes a lot less time than it used to with SQLite. 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70813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dirty="0"/>
              <a:t>References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https://hackernoon.com/sqlite-or-realm-what-is-the-top-choice-for-android-app-2ee07dfcb82f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https://www.linkedin.com/pulse/android-realm-vs-sqlite-swati-shrivastava/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endParaRPr lang="en" sz="14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84662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A5C65"/>
                </a:solidFill>
              </a:rPr>
              <a:t>Any questions?</a:t>
            </a:r>
            <a:endParaRPr sz="3600" dirty="0">
              <a:solidFill>
                <a:srgbClr val="4A5C65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A5C65"/>
                </a:solidFill>
              </a:rPr>
              <a:t>You can find me at </a:t>
            </a:r>
            <a:r>
              <a:rPr lang="en" dirty="0" err="1">
                <a:solidFill>
                  <a:srgbClr val="4A5C65"/>
                </a:solidFill>
              </a:rPr>
              <a:t>b</a:t>
            </a:r>
            <a:r>
              <a:rPr lang="en" dirty="0" err="1"/>
              <a:t>ibesh</a:t>
            </a:r>
            <a:r>
              <a:rPr lang="en" dirty="0"/>
              <a:t>.</a:t>
            </a:r>
            <a:r>
              <a:rPr lang="en-US" dirty="0"/>
              <a:t>m</a:t>
            </a:r>
            <a:r>
              <a:rPr lang="en" dirty="0" err="1"/>
              <a:t>anandhar@gmail.com</a:t>
            </a: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3520031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Contents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Database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SQLite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Realm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SQLite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4"/>
            <a:ext cx="5292300" cy="458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SQLite is one of the first embedded databases. </a:t>
            </a:r>
          </a:p>
          <a:p>
            <a:r>
              <a:rPr lang="en-US" sz="1400" dirty="0"/>
              <a:t>Its main idea is to move away from the client-server architecture and fit all application data on the device itself. </a:t>
            </a:r>
          </a:p>
          <a:p>
            <a:r>
              <a:rPr lang="en-US" sz="1400" dirty="0"/>
              <a:t>SQLite is the very popular database that is well-liked by many Android developers all over the world.</a:t>
            </a:r>
          </a:p>
          <a:p>
            <a:r>
              <a:rPr lang="en-US" sz="1400" dirty="0"/>
              <a:t>It is written in C. </a:t>
            </a:r>
          </a:p>
          <a:p>
            <a:r>
              <a:rPr lang="en-US" sz="1400" dirty="0"/>
              <a:t>The number of supported programming languages is more than 30. </a:t>
            </a:r>
          </a:p>
          <a:p>
            <a:r>
              <a:rPr lang="en-US" sz="1400" dirty="0"/>
              <a:t>This is the first but </a:t>
            </a:r>
            <a:r>
              <a:rPr lang="en-US" sz="1400" b="1" dirty="0"/>
              <a:t>not the only solution </a:t>
            </a:r>
            <a:r>
              <a:rPr lang="en-US" sz="1400" dirty="0"/>
              <a:t>that comes to mind when you decide to develop the out-of-server app. 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75435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Realm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4"/>
            <a:ext cx="5292300" cy="458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Realm is the SQL-based product. </a:t>
            </a:r>
          </a:p>
          <a:p>
            <a:r>
              <a:rPr lang="en-US" sz="1400" dirty="0"/>
              <a:t>Using it, you can declare object relationships in the same manner you do it in an object of your programming language. </a:t>
            </a:r>
          </a:p>
          <a:p>
            <a:r>
              <a:rPr lang="en-US" sz="1400" dirty="0"/>
              <a:t>Realm is typically used for mobile app development.</a:t>
            </a:r>
          </a:p>
          <a:p>
            <a:r>
              <a:rPr lang="en-US" sz="1400" dirty="0"/>
              <a:t>It is extremely popular among young developers who just start their path in programming. 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2103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Realm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4"/>
            <a:ext cx="5292300" cy="458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What exactly makes them opt for this database bypassing SQLite? 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6589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Issues with SQLite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5F2AE3-80BD-E043-9096-53F0EBD04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640" y="1124764"/>
            <a:ext cx="5815694" cy="286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8216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Security</a:t>
            </a:r>
            <a:endParaRPr sz="36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The database is stored in a single file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The journal files are not always deleted (</a:t>
            </a:r>
            <a:r>
              <a:rPr lang="en-US" sz="1400" dirty="0"/>
              <a:t>roll back)</a:t>
            </a:r>
            <a:endParaRPr lang="en" sz="14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7716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Flexibility</a:t>
            </a:r>
            <a:endParaRPr sz="36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The older your application becomes, the more data accumulates in the database.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To maintain app productivity at a high level, you need to write more complicated queries and properly organize data migration. </a:t>
            </a:r>
            <a:endParaRPr lang="en" sz="14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9027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Complexity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a complex database structure may become a complete </a:t>
            </a:r>
            <a:r>
              <a:rPr lang="en-US" sz="1400" b="1" dirty="0"/>
              <a:t>nightmare</a:t>
            </a:r>
            <a:r>
              <a:rPr lang="en-US" sz="1400" dirty="0"/>
              <a:t>. </a:t>
            </a:r>
            <a:endParaRPr lang="en" sz="14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268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358</Words>
  <Application>Microsoft Macintosh PowerPoint</Application>
  <PresentationFormat>On-screen Show (16:9)</PresentationFormat>
  <Paragraphs>66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Roboto Slab Light</vt:lpstr>
      <vt:lpstr>Lato Light</vt:lpstr>
      <vt:lpstr>Kent template</vt:lpstr>
      <vt:lpstr>Android  App  Development  Session 6</vt:lpstr>
      <vt:lpstr>Contents</vt:lpstr>
      <vt:lpstr>SQLite</vt:lpstr>
      <vt:lpstr>Realm</vt:lpstr>
      <vt:lpstr>Realm</vt:lpstr>
      <vt:lpstr>Issues with SQLite</vt:lpstr>
      <vt:lpstr>Security</vt:lpstr>
      <vt:lpstr>Flexibility</vt:lpstr>
      <vt:lpstr>Complexity</vt:lpstr>
      <vt:lpstr>Advantages of Realm</vt:lpstr>
      <vt:lpstr>Simplicity</vt:lpstr>
      <vt:lpstr>Simplicity</vt:lpstr>
      <vt:lpstr>Simplicity</vt:lpstr>
      <vt:lpstr>Simplicity</vt:lpstr>
      <vt:lpstr>Speed</vt:lpstr>
      <vt:lpstr>Speed</vt:lpstr>
      <vt:lpstr>Advantages of Realm</vt:lpstr>
      <vt:lpstr>References</vt:lpstr>
      <vt:lpstr>Thanks!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App  Development  Session 1</dc:title>
  <cp:lastModifiedBy>Microsoft Office User</cp:lastModifiedBy>
  <cp:revision>34</cp:revision>
  <dcterms:modified xsi:type="dcterms:W3CDTF">2018-08-02T14:28:13Z</dcterms:modified>
</cp:coreProperties>
</file>