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A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1BDA-B134-4884-BBF8-6E103C431A86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2093-FCBB-4D01-A26A-A7943598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06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1BDA-B134-4884-BBF8-6E103C431A86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2093-FCBB-4D01-A26A-A7943598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52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1BDA-B134-4884-BBF8-6E103C431A86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2093-FCBB-4D01-A26A-A7943598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3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1BDA-B134-4884-BBF8-6E103C431A86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2093-FCBB-4D01-A26A-A7943598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9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1BDA-B134-4884-BBF8-6E103C431A86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2093-FCBB-4D01-A26A-A7943598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0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1BDA-B134-4884-BBF8-6E103C431A86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2093-FCBB-4D01-A26A-A7943598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1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1BDA-B134-4884-BBF8-6E103C431A86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2093-FCBB-4D01-A26A-A7943598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2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1BDA-B134-4884-BBF8-6E103C431A86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2093-FCBB-4D01-A26A-A7943598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6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1BDA-B134-4884-BBF8-6E103C431A86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2093-FCBB-4D01-A26A-A7943598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0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1BDA-B134-4884-BBF8-6E103C431A86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2093-FCBB-4D01-A26A-A7943598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2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1BDA-B134-4884-BBF8-6E103C431A86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2093-FCBB-4D01-A26A-A7943598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2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61BDA-B134-4884-BBF8-6E103C431A86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F2093-FCBB-4D01-A26A-A7943598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8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6400"/>
            <a:ext cx="12138659" cy="1371600"/>
          </a:xfrm>
          <a:prstGeom prst="rect">
            <a:avLst/>
          </a:prstGeom>
        </p:spPr>
      </p:pic>
      <p:pic>
        <p:nvPicPr>
          <p:cNvPr id="1026" name="Picture 4" descr="GTD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573" y="1284923"/>
            <a:ext cx="6508578" cy="331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80862" y="4762846"/>
            <a:ext cx="6096000" cy="133113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40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Golden 1000 Days</a:t>
            </a:r>
          </a:p>
          <a:p>
            <a:pPr algn="ctr">
              <a:lnSpc>
                <a:spcPct val="115000"/>
              </a:lnSpc>
            </a:pPr>
            <a:r>
              <a:rPr lang="en-US" sz="3000" b="1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Preliminary Data Collection App</a:t>
            </a:r>
            <a:endParaRPr lang="en-US" sz="3000" dirty="0">
              <a:solidFill>
                <a:srgbClr val="C0000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281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Mock Up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4097" y="1996225"/>
            <a:ext cx="4494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Percentage wise</a:t>
            </a:r>
          </a:p>
          <a:p>
            <a:r>
              <a:rPr lang="en-US" dirty="0"/>
              <a:t>	(Specific format required)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480373"/>
            <a:ext cx="12192000" cy="13776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23"/>
          <a:stretch/>
        </p:blipFill>
        <p:spPr>
          <a:xfrm>
            <a:off x="6001555" y="258114"/>
            <a:ext cx="4031087" cy="608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661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Estimated Timeline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58" y="5486400"/>
            <a:ext cx="12138660" cy="1371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26524" y="1690688"/>
            <a:ext cx="86932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Estimated Development time: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structure design</a:t>
            </a:r>
            <a:r>
              <a:rPr lang="en-US" dirty="0"/>
              <a:t>: 1 week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Login Module</a:t>
            </a:r>
            <a:r>
              <a:rPr lang="en-US" dirty="0"/>
              <a:t>: 1 week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Questionnaire set up</a:t>
            </a:r>
            <a:r>
              <a:rPr lang="en-US" dirty="0"/>
              <a:t>: 2 weeks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Offline sync feature</a:t>
            </a:r>
            <a:r>
              <a:rPr lang="en-US" dirty="0"/>
              <a:t>: 1 week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Photo upload feature</a:t>
            </a:r>
            <a:r>
              <a:rPr lang="en-US" dirty="0"/>
              <a:t>: 1 week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Testing and debugging</a:t>
            </a:r>
            <a:r>
              <a:rPr lang="en-US" dirty="0"/>
              <a:t>: 1 week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 algn="ctr">
              <a:buFont typeface="Arial" panose="020B0604020202020204" pitchFamily="34" charset="0"/>
              <a:buChar char="•"/>
            </a:pPr>
            <a:r>
              <a:rPr lang="en-US" b="1" dirty="0"/>
              <a:t>Total Duration: 7-8 weeks (Estimated)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273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6400"/>
            <a:ext cx="12138659" cy="1371600"/>
          </a:xfrm>
          <a:prstGeom prst="rect">
            <a:avLst/>
          </a:prstGeom>
        </p:spPr>
      </p:pic>
      <p:pic>
        <p:nvPicPr>
          <p:cNvPr id="1026" name="Picture 4" descr="GTD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573" y="1284923"/>
            <a:ext cx="6508578" cy="331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620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Data Collection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will it work?</a:t>
            </a:r>
          </a:p>
          <a:p>
            <a:r>
              <a:rPr lang="en-US" dirty="0"/>
              <a:t>HF Login</a:t>
            </a:r>
          </a:p>
          <a:p>
            <a:r>
              <a:rPr lang="en-US" dirty="0"/>
              <a:t>Add new To Be Mother Personal Details</a:t>
            </a:r>
          </a:p>
          <a:p>
            <a:r>
              <a:rPr lang="en-US" dirty="0"/>
              <a:t>Edit/Enter her data(Phase Specific Survey Data)</a:t>
            </a:r>
          </a:p>
          <a:p>
            <a:r>
              <a:rPr lang="en-US" dirty="0"/>
              <a:t>Store offline in app</a:t>
            </a:r>
          </a:p>
          <a:p>
            <a:r>
              <a:rPr lang="en-US" dirty="0"/>
              <a:t>Sync with internet when internet is available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8" y="5486400"/>
            <a:ext cx="12138659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55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7" y="5486400"/>
            <a:ext cx="12138659" cy="137160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572" y="0"/>
            <a:ext cx="43273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7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Components</a:t>
            </a:r>
          </a:p>
          <a:p>
            <a:r>
              <a:rPr lang="en-US" dirty="0"/>
              <a:t>HF User Table</a:t>
            </a:r>
          </a:p>
          <a:p>
            <a:r>
              <a:rPr lang="en-US" dirty="0"/>
              <a:t>Pregnant women information Table</a:t>
            </a:r>
          </a:p>
          <a:p>
            <a:r>
              <a:rPr lang="en-US" dirty="0"/>
              <a:t>Pregnancy period (Phase I) Table</a:t>
            </a:r>
          </a:p>
          <a:p>
            <a:r>
              <a:rPr lang="en-US" dirty="0"/>
              <a:t>10-15 months (Phase II) Table</a:t>
            </a:r>
          </a:p>
          <a:p>
            <a:r>
              <a:rPr lang="en-US" dirty="0"/>
              <a:t>15-21 months (Phase III) Table</a:t>
            </a:r>
          </a:p>
          <a:p>
            <a:r>
              <a:rPr lang="en-US" dirty="0"/>
              <a:t>22-33 months (Phase IV) Table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8" y="5486400"/>
            <a:ext cx="12138659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9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8" y="5486400"/>
            <a:ext cx="12138659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15" y="0"/>
            <a:ext cx="7849181" cy="68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23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8" y="5486400"/>
            <a:ext cx="12138659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Mock Up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856" y="0"/>
            <a:ext cx="3807660" cy="6858000"/>
          </a:xfrm>
        </p:spPr>
      </p:pic>
      <p:sp>
        <p:nvSpPr>
          <p:cNvPr id="5" name="TextBox 4"/>
          <p:cNvSpPr txBox="1"/>
          <p:nvPr/>
        </p:nvSpPr>
        <p:spPr>
          <a:xfrm>
            <a:off x="515154" y="1854558"/>
            <a:ext cx="53167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Login by HF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Register New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Pregnant Details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Phase I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Phase II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Phase III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Phase IV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About (Golden 1000 days and reporting app)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59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Mock Up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480373"/>
            <a:ext cx="12192000" cy="13776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790" y="365125"/>
            <a:ext cx="4467687" cy="6492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4097" y="1996225"/>
            <a:ext cx="449472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Pregnant Registration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Pregnant/To be Mother Details entry</a:t>
            </a:r>
          </a:p>
        </p:txBody>
      </p:sp>
    </p:spTree>
    <p:extLst>
      <p:ext uri="{BB962C8B-B14F-4D97-AF65-F5344CB8AC3E}">
        <p14:creationId xmlns:p14="http://schemas.microsoft.com/office/powerpoint/2010/main" val="167809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Mock Up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4097" y="1996225"/>
            <a:ext cx="44947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Pregnant Women/Mother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of Pregnant women/Mothers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Form for respective Phases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(Phase I)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(Phase II)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(Phase III)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(Phase IV)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480373"/>
            <a:ext cx="12192000" cy="13776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8" t="4854" b="856"/>
          <a:stretch/>
        </p:blipFill>
        <p:spPr>
          <a:xfrm>
            <a:off x="5847009" y="51513"/>
            <a:ext cx="6337944" cy="566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26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Mock Up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4097" y="1996225"/>
            <a:ext cx="44947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Pregnant Woman Phase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of Questions for various phases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Questions for respective Phases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Question 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Question 2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Question 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 ……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Question 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480373"/>
            <a:ext cx="12192000" cy="13776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504" y="475636"/>
            <a:ext cx="3341135" cy="555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77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243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Office Theme</vt:lpstr>
      <vt:lpstr>PowerPoint Presentation</vt:lpstr>
      <vt:lpstr>Preliminary Data Collection App</vt:lpstr>
      <vt:lpstr>PowerPoint Presentation</vt:lpstr>
      <vt:lpstr>Database Structure</vt:lpstr>
      <vt:lpstr>PowerPoint Presentation</vt:lpstr>
      <vt:lpstr>App Mock Up</vt:lpstr>
      <vt:lpstr>App Mock Up</vt:lpstr>
      <vt:lpstr>App Mock Up</vt:lpstr>
      <vt:lpstr>App Mock Up</vt:lpstr>
      <vt:lpstr>App Mock Up</vt:lpstr>
      <vt:lpstr>Estimated Timeline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Bibek Chaudhary</dc:creator>
  <cp:lastModifiedBy>Bibek Chaudhary</cp:lastModifiedBy>
  <cp:revision>14</cp:revision>
  <dcterms:created xsi:type="dcterms:W3CDTF">2017-01-13T01:34:51Z</dcterms:created>
  <dcterms:modified xsi:type="dcterms:W3CDTF">2017-01-13T09:32:38Z</dcterms:modified>
</cp:coreProperties>
</file>