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67" r:id="rId3"/>
    <p:sldId id="257" r:id="rId4"/>
    <p:sldId id="259" r:id="rId5"/>
    <p:sldId id="262" r:id="rId6"/>
    <p:sldId id="258" r:id="rId7"/>
    <p:sldId id="265" r:id="rId8"/>
    <p:sldId id="266" r:id="rId9"/>
    <p:sldId id="264" r:id="rId10"/>
    <p:sldId id="271" r:id="rId11"/>
    <p:sldId id="272" r:id="rId12"/>
    <p:sldId id="260" r:id="rId13"/>
    <p:sldId id="269" r:id="rId14"/>
    <p:sldId id="270" r:id="rId15"/>
    <p:sldId id="263" r:id="rId16"/>
    <p:sldId id="26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2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4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hyperlink" Target="https://www.w3school.com/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46EDD-38A8-4C76-8E6A-168E81AE7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02" b="1820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C8263-BE33-4D27-A347-082ED0436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72" y="5106570"/>
            <a:ext cx="5644767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TravelMate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1C78-0B50-4CAB-A0C8-C94895BA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096" y="5120639"/>
            <a:ext cx="3628129" cy="1280160"/>
          </a:xfrm>
        </p:spPr>
        <p:txBody>
          <a:bodyPr anchor="ctr">
            <a:normAutofit fontScale="925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- </a:t>
            </a:r>
            <a:r>
              <a:rPr lang="en-US" sz="1500">
                <a:solidFill>
                  <a:srgbClr val="FFFFFF"/>
                </a:solidFill>
              </a:rPr>
              <a:t>Milan manandhar (</a:t>
            </a:r>
            <a:r>
              <a:rPr lang="en-US" sz="1500" dirty="0">
                <a:solidFill>
                  <a:srgbClr val="FFFFFF"/>
                </a:solidFill>
              </a:rPr>
              <a:t>353564)</a:t>
            </a:r>
          </a:p>
          <a:p>
            <a:r>
              <a:rPr lang="en-US" sz="1500" dirty="0">
                <a:solidFill>
                  <a:srgbClr val="FFFFFF"/>
                </a:solidFill>
              </a:rPr>
              <a:t>- </a:t>
            </a:r>
            <a:r>
              <a:rPr lang="en-US" sz="1500" dirty="0" err="1">
                <a:solidFill>
                  <a:srgbClr val="FFFFFF"/>
                </a:solidFill>
              </a:rPr>
              <a:t>raman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koju</a:t>
            </a:r>
            <a:r>
              <a:rPr lang="en-US" sz="1500" dirty="0">
                <a:solidFill>
                  <a:srgbClr val="FFFFFF"/>
                </a:solidFill>
              </a:rPr>
              <a:t> (353568)</a:t>
            </a:r>
          </a:p>
          <a:p>
            <a:r>
              <a:rPr lang="en-US" sz="1500" dirty="0">
                <a:solidFill>
                  <a:srgbClr val="FFFFFF"/>
                </a:solidFill>
              </a:rPr>
              <a:t>- </a:t>
            </a:r>
            <a:r>
              <a:rPr lang="en-US" sz="1500" dirty="0" err="1">
                <a:solidFill>
                  <a:srgbClr val="FFFFFF"/>
                </a:solidFill>
              </a:rPr>
              <a:t>Roje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awale</a:t>
            </a:r>
            <a:r>
              <a:rPr lang="en-US" sz="1500" dirty="0">
                <a:solidFill>
                  <a:srgbClr val="FFFFFF"/>
                </a:solidFill>
              </a:rPr>
              <a:t> (353570)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8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977A-E78D-4EA0-BD58-BE54416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027AD-1E43-4BFB-9721-A39B2DB5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732" y="2108200"/>
            <a:ext cx="4726861" cy="3760788"/>
          </a:xfrm>
        </p:spPr>
      </p:pic>
    </p:spTree>
    <p:extLst>
      <p:ext uri="{BB962C8B-B14F-4D97-AF65-F5344CB8AC3E}">
        <p14:creationId xmlns:p14="http://schemas.microsoft.com/office/powerpoint/2010/main" val="98449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3965-B52A-4AE7-A75D-A3F5A25A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8BADA-E280-4026-9721-175CF7B4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823" y="2273945"/>
            <a:ext cx="5270353" cy="3566404"/>
          </a:xfrm>
        </p:spPr>
      </p:pic>
    </p:spTree>
    <p:extLst>
      <p:ext uri="{BB962C8B-B14F-4D97-AF65-F5344CB8AC3E}">
        <p14:creationId xmlns:p14="http://schemas.microsoft.com/office/powerpoint/2010/main" val="236428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9221-8EEC-4BFB-8C17-FCE6B994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226F-31FE-456E-84D3-748CB5C5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This system is useful for those people who visit new places quite often.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People can easily decide whether the hotel is good or bad by using this application.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Using Collaborative filtering, user will get recommendations of hotels.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Since system ranks the feedback based on the weight age of the keywords in database, so the result is appropriate.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User can decide which hotel to accommodate before they reach the place.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58E-4779-43CE-804B-29D0399D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1B46-3F36-499D-AB96-A9BC04A1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system currently lacks booking of hotels.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Searching mechanism is limited to the location and maximum budget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3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33AE-6885-498E-B12F-308918FE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C94A-2EE7-468A-AE66-20EE20609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Booking of hotels.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Enhancing the searching mechanisms to facilities as well.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0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589C-2633-4B93-9229-C19A607F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C1-1EB3-4888-9386-EE4A32A3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Bayross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I. (2010).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Web enabled commercial applications development using HTML,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Dhtml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Javascript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, Perl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Cgi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(4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  ed).New Delhi: BPB Publication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2"/>
              </a:rPr>
              <a:t>https://www.w3school.com/sql/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https://www.w3schools.com/js/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3"/>
              </a:rPr>
              <a:t>https://www.php.net/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  <a:hlinkClick r:id="rId4"/>
              </a:rPr>
              <a:t>https://fontawesome.com/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C2C3-2248-471B-B9F9-E024EC20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AED6-6502-4AE0-91B9-E53CD6C8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this website provides suitable space for travelers in choosing their hotels.</a:t>
            </a:r>
          </a:p>
        </p:txBody>
      </p:sp>
    </p:spTree>
    <p:extLst>
      <p:ext uri="{BB962C8B-B14F-4D97-AF65-F5344CB8AC3E}">
        <p14:creationId xmlns:p14="http://schemas.microsoft.com/office/powerpoint/2010/main" val="215432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F8AD2-BEF1-4A13-AF56-529D67799FE2}"/>
              </a:ext>
            </a:extLst>
          </p:cNvPr>
          <p:cNvSpPr/>
          <p:nvPr/>
        </p:nvSpPr>
        <p:spPr>
          <a:xfrm>
            <a:off x="3951664" y="2967335"/>
            <a:ext cx="4288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8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483D-A27B-4947-A6F2-3EA8B326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186B-EA3B-441E-A01B-1F0DE8E2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70099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Flow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Entity Relationship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FADF5-C630-4DBA-A629-06CACBCEBF4D}"/>
              </a:ext>
            </a:extLst>
          </p:cNvPr>
          <p:cNvSpPr txBox="1"/>
          <p:nvPr/>
        </p:nvSpPr>
        <p:spPr>
          <a:xfrm>
            <a:off x="3974122" y="1950542"/>
            <a:ext cx="264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Use Case Diagram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Advantages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Limitations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References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F2C2-B02B-435D-A4BC-13D8A43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9156-D1E8-4954-8BF8-A31209B0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application specially for travelers.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Traveler’s space for getting to know about various hotels.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space for recommending various hotels on various places around the country.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can decide which hotel to accommodate before they reach the destination.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7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999F-E6A8-4114-A634-9AF888D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2F15-D0C9-4FDB-AAC3-9E95EB61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 users can register easily providing username and password.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Administrative authorization provided to add, delete or modify records.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Search for hotels through city name and max budget as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Short description about hotel giving information on its whereabouts will be provided.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Reviews from different users are provided.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Users are also able to search for hotels through maximum budget filter.</a:t>
            </a:r>
          </a:p>
        </p:txBody>
      </p:sp>
    </p:spTree>
    <p:extLst>
      <p:ext uri="{BB962C8B-B14F-4D97-AF65-F5344CB8AC3E}">
        <p14:creationId xmlns:p14="http://schemas.microsoft.com/office/powerpoint/2010/main" val="35611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2635-D16E-4768-902F-A381BFE2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CEBD-0D18-4C99-BB2F-15450375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894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Frontend: HTML, CSS, Materialize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Backend: PHP v 7.3.12, JavaScript, jQuery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Database: MySQL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Development tools: Visual Studio Code, XAMPP Control Panel v3.2.4</a:t>
            </a:r>
          </a:p>
        </p:txBody>
      </p:sp>
    </p:spTree>
    <p:extLst>
      <p:ext uri="{BB962C8B-B14F-4D97-AF65-F5344CB8AC3E}">
        <p14:creationId xmlns:p14="http://schemas.microsoft.com/office/powerpoint/2010/main" val="41338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912A-A56D-460C-94CF-60947AAF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BB04-F216-41BC-8045-73157BC8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Making travel a lot more easier.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Saving the time for travelers.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Encourage the tourism market.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Provide a high standard of services suitable for individuals seeking relaxing, comfortable and memorable experiences in the hospitality and tourism industry.</a:t>
            </a:r>
          </a:p>
        </p:txBody>
      </p:sp>
    </p:spTree>
    <p:extLst>
      <p:ext uri="{BB962C8B-B14F-4D97-AF65-F5344CB8AC3E}">
        <p14:creationId xmlns:p14="http://schemas.microsoft.com/office/powerpoint/2010/main" val="419767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2D5-5F90-49E4-8513-2EE2DF22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Diagram(context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0CAB4-0385-45E1-8841-A25F6C2E4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07" y="2590799"/>
            <a:ext cx="5769586" cy="1946031"/>
          </a:xfrm>
        </p:spPr>
      </p:pic>
    </p:spTree>
    <p:extLst>
      <p:ext uri="{BB962C8B-B14F-4D97-AF65-F5344CB8AC3E}">
        <p14:creationId xmlns:p14="http://schemas.microsoft.com/office/powerpoint/2010/main" val="227650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DFB-FD68-429F-9882-CD5B9F85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Diagram(level 0)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BFAD11-6FEF-425C-8383-738B4B96F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48" y="2108200"/>
            <a:ext cx="4843029" cy="3760788"/>
          </a:xfrm>
        </p:spPr>
      </p:pic>
    </p:spTree>
    <p:extLst>
      <p:ext uri="{BB962C8B-B14F-4D97-AF65-F5344CB8AC3E}">
        <p14:creationId xmlns:p14="http://schemas.microsoft.com/office/powerpoint/2010/main" val="32538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29F-DAD6-4919-9B4C-7734945E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BBA4B5-1A30-4E71-9225-C5A602E1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2108199"/>
            <a:ext cx="5662247" cy="4058553"/>
          </a:xfrm>
        </p:spPr>
      </p:pic>
    </p:spTree>
    <p:extLst>
      <p:ext uri="{BB962C8B-B14F-4D97-AF65-F5344CB8AC3E}">
        <p14:creationId xmlns:p14="http://schemas.microsoft.com/office/powerpoint/2010/main" val="3771089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439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Sagona Book</vt:lpstr>
      <vt:lpstr>Sagona ExtraLight</vt:lpstr>
      <vt:lpstr>Times New Roman</vt:lpstr>
      <vt:lpstr>Wingdings</vt:lpstr>
      <vt:lpstr>RetrospectVTI</vt:lpstr>
      <vt:lpstr>TravelMate</vt:lpstr>
      <vt:lpstr>Contents</vt:lpstr>
      <vt:lpstr>Introduction</vt:lpstr>
      <vt:lpstr>Features</vt:lpstr>
      <vt:lpstr>Tools</vt:lpstr>
      <vt:lpstr>Objectives</vt:lpstr>
      <vt:lpstr>Data Flow Diagram(context level)</vt:lpstr>
      <vt:lpstr>Data Flow Diagram(level 0)</vt:lpstr>
      <vt:lpstr>Entity Relationship Diagram</vt:lpstr>
      <vt:lpstr>Use Case</vt:lpstr>
      <vt:lpstr>Gantt Chart</vt:lpstr>
      <vt:lpstr>Advantages</vt:lpstr>
      <vt:lpstr>Limitations</vt:lpstr>
      <vt:lpstr>Future Enhancements</vt:lpstr>
      <vt:lpstr>Reference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milan manandhar</dc:creator>
  <cp:lastModifiedBy>milan manandhar</cp:lastModifiedBy>
  <cp:revision>36</cp:revision>
  <dcterms:created xsi:type="dcterms:W3CDTF">2019-12-27T10:40:39Z</dcterms:created>
  <dcterms:modified xsi:type="dcterms:W3CDTF">2021-01-23T04:59:47Z</dcterms:modified>
</cp:coreProperties>
</file>