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60" r:id="rId8"/>
    <p:sldId id="307" r:id="rId9"/>
    <p:sldId id="259" r:id="rId10"/>
    <p:sldId id="261" r:id="rId11"/>
    <p:sldId id="305" r:id="rId12"/>
    <p:sldId id="304" r:id="rId13"/>
    <p:sldId id="300" r:id="rId14"/>
    <p:sldId id="301" r:id="rId15"/>
    <p:sldId id="302" r:id="rId16"/>
    <p:sldId id="30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05D0F-7DFA-465F-9A40-9B445599282D}" v="2" dt="2023-10-24T22:12:04.860"/>
    <p1510:client id="{231EB608-9CB3-4312-99E5-A2A9295E8866}" v="17" dt="2023-10-24T18:28:42.325"/>
    <p1510:client id="{33AF70D9-FC47-4686-9D77-3DE106833417}" v="345" dt="2023-10-25T01:02:04.090"/>
    <p1510:client id="{33DFF734-28D7-46C3-9287-01CD21B1726E}" v="65" dt="2023-10-24T07:57:24.914"/>
    <p1510:client id="{3A726B9E-78D8-465D-9FE7-EAEF8C000F64}" v="718" dt="2023-10-24T16:18:08.279"/>
    <p1510:client id="{AF058C85-163F-44FA-A56B-84DA0FD49E59}" v="3" dt="2023-10-24T07:35:07.959"/>
    <p1510:client id="{E94CF7D3-2468-406A-ACE3-BCFD61B7DF74}" v="81" dt="2023-10-24T18:21:26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avani Daftardar" userId="S::shda00002@uni-saarland.de::0dddec10-a771-462a-a951-b86a4d72d880" providerId="AD" clId="Web-{E94CF7D3-2468-406A-ACE3-BCFD61B7DF74}"/>
    <pc:docChg chg="addSld delSld modSld">
      <pc:chgData name="Shravani Daftardar" userId="S::shda00002@uni-saarland.de::0dddec10-a771-462a-a951-b86a4d72d880" providerId="AD" clId="Web-{E94CF7D3-2468-406A-ACE3-BCFD61B7DF74}" dt="2023-10-24T18:21:26.350" v="91" actId="14100"/>
      <pc:docMkLst>
        <pc:docMk/>
      </pc:docMkLst>
      <pc:sldChg chg="modSp">
        <pc:chgData name="Shravani Daftardar" userId="S::shda00002@uni-saarland.de::0dddec10-a771-462a-a951-b86a4d72d880" providerId="AD" clId="Web-{E94CF7D3-2468-406A-ACE3-BCFD61B7DF74}" dt="2023-10-24T18:14:03.163" v="1" actId="20577"/>
        <pc:sldMkLst>
          <pc:docMk/>
          <pc:sldMk cId="3030757701" sldId="257"/>
        </pc:sldMkLst>
        <pc:spChg chg="mod">
          <ac:chgData name="Shravani Daftardar" userId="S::shda00002@uni-saarland.de::0dddec10-a771-462a-a951-b86a4d72d880" providerId="AD" clId="Web-{E94CF7D3-2468-406A-ACE3-BCFD61B7DF74}" dt="2023-10-24T18:14:03.163" v="1" actId="20577"/>
          <ac:spMkLst>
            <pc:docMk/>
            <pc:sldMk cId="3030757701" sldId="257"/>
            <ac:spMk id="2" creationId="{DB0096A9-9510-47DA-A621-E8B1CDB46C4F}"/>
          </ac:spMkLst>
        </pc:spChg>
      </pc:sldChg>
      <pc:sldChg chg="addSp modSp mod setBg">
        <pc:chgData name="Shravani Daftardar" userId="S::shda00002@uni-saarland.de::0dddec10-a771-462a-a951-b86a4d72d880" providerId="AD" clId="Web-{E94CF7D3-2468-406A-ACE3-BCFD61B7DF74}" dt="2023-10-24T18:17:55.155" v="36" actId="20577"/>
        <pc:sldMkLst>
          <pc:docMk/>
          <pc:sldMk cId="1179712837" sldId="259"/>
        </pc:sldMkLst>
        <pc:spChg chg="mod">
          <ac:chgData name="Shravani Daftardar" userId="S::shda00002@uni-saarland.de::0dddec10-a771-462a-a951-b86a4d72d880" providerId="AD" clId="Web-{E94CF7D3-2468-406A-ACE3-BCFD61B7DF74}" dt="2023-10-24T18:17:29.763" v="29"/>
          <ac:spMkLst>
            <pc:docMk/>
            <pc:sldMk cId="1179712837" sldId="259"/>
            <ac:spMk id="2" creationId="{99482DC0-B331-442A-8BF7-68260B5B38E9}"/>
          </ac:spMkLst>
        </pc:spChg>
        <pc:spChg chg="mod">
          <ac:chgData name="Shravani Daftardar" userId="S::shda00002@uni-saarland.de::0dddec10-a771-462a-a951-b86a4d72d880" providerId="AD" clId="Web-{E94CF7D3-2468-406A-ACE3-BCFD61B7DF74}" dt="2023-10-24T18:17:55.155" v="36" actId="20577"/>
          <ac:spMkLst>
            <pc:docMk/>
            <pc:sldMk cId="1179712837" sldId="259"/>
            <ac:spMk id="3" creationId="{C0154E8D-E758-48FC-A7B4-57A4209D118A}"/>
          </ac:spMkLst>
        </pc:spChg>
        <pc:spChg chg="add">
          <ac:chgData name="Shravani Daftardar" userId="S::shda00002@uni-saarland.de::0dddec10-a771-462a-a951-b86a4d72d880" providerId="AD" clId="Web-{E94CF7D3-2468-406A-ACE3-BCFD61B7DF74}" dt="2023-10-24T18:17:29.763" v="29"/>
          <ac:spMkLst>
            <pc:docMk/>
            <pc:sldMk cId="1179712837" sldId="259"/>
            <ac:spMk id="8" creationId="{100EDD19-6802-4EC3-95CE-CFFAB042CFD6}"/>
          </ac:spMkLst>
        </pc:spChg>
        <pc:spChg chg="add">
          <ac:chgData name="Shravani Daftardar" userId="S::shda00002@uni-saarland.de::0dddec10-a771-462a-a951-b86a4d72d880" providerId="AD" clId="Web-{E94CF7D3-2468-406A-ACE3-BCFD61B7DF74}" dt="2023-10-24T18:17:29.763" v="29"/>
          <ac:spMkLst>
            <pc:docMk/>
            <pc:sldMk cId="1179712837" sldId="259"/>
            <ac:spMk id="10" creationId="{DB17E863-922E-4C26-BD64-E8FD41D28661}"/>
          </ac:spMkLst>
        </pc:spChg>
      </pc:sldChg>
      <pc:sldChg chg="addSp modSp mod setBg">
        <pc:chgData name="Shravani Daftardar" userId="S::shda00002@uni-saarland.de::0dddec10-a771-462a-a951-b86a4d72d880" providerId="AD" clId="Web-{E94CF7D3-2468-406A-ACE3-BCFD61B7DF74}" dt="2023-10-24T18:13:47.756" v="0"/>
        <pc:sldMkLst>
          <pc:docMk/>
          <pc:sldMk cId="988556390" sldId="260"/>
        </pc:sldMkLst>
        <pc:spChg chg="mod">
          <ac:chgData name="Shravani Daftardar" userId="S::shda00002@uni-saarland.de::0dddec10-a771-462a-a951-b86a4d72d880" providerId="AD" clId="Web-{E94CF7D3-2468-406A-ACE3-BCFD61B7DF74}" dt="2023-10-24T18:13:47.756" v="0"/>
          <ac:spMkLst>
            <pc:docMk/>
            <pc:sldMk cId="988556390" sldId="260"/>
            <ac:spMk id="2" creationId="{DDB18336-8755-40B1-BB96-65B6248419E9}"/>
          </ac:spMkLst>
        </pc:spChg>
        <pc:spChg chg="mod">
          <ac:chgData name="Shravani Daftardar" userId="S::shda00002@uni-saarland.de::0dddec10-a771-462a-a951-b86a4d72d880" providerId="AD" clId="Web-{E94CF7D3-2468-406A-ACE3-BCFD61B7DF74}" dt="2023-10-24T18:13:47.756" v="0"/>
          <ac:spMkLst>
            <pc:docMk/>
            <pc:sldMk cId="988556390" sldId="260"/>
            <ac:spMk id="3" creationId="{BC01F0F4-1B44-4B33-B772-881AE5F533A2}"/>
          </ac:spMkLst>
        </pc:spChg>
        <pc:spChg chg="add">
          <ac:chgData name="Shravani Daftardar" userId="S::shda00002@uni-saarland.de::0dddec10-a771-462a-a951-b86a4d72d880" providerId="AD" clId="Web-{E94CF7D3-2468-406A-ACE3-BCFD61B7DF74}" dt="2023-10-24T18:13:47.756" v="0"/>
          <ac:spMkLst>
            <pc:docMk/>
            <pc:sldMk cId="988556390" sldId="260"/>
            <ac:spMk id="8" creationId="{100EDD19-6802-4EC3-95CE-CFFAB042CFD6}"/>
          </ac:spMkLst>
        </pc:spChg>
        <pc:spChg chg="add">
          <ac:chgData name="Shravani Daftardar" userId="S::shda00002@uni-saarland.de::0dddec10-a771-462a-a951-b86a4d72d880" providerId="AD" clId="Web-{E94CF7D3-2468-406A-ACE3-BCFD61B7DF74}" dt="2023-10-24T18:13:47.756" v="0"/>
          <ac:spMkLst>
            <pc:docMk/>
            <pc:sldMk cId="988556390" sldId="260"/>
            <ac:spMk id="10" creationId="{DB17E863-922E-4C26-BD64-E8FD41D28661}"/>
          </ac:spMkLst>
        </pc:spChg>
      </pc:sldChg>
      <pc:sldChg chg="addSp modSp mod setBg">
        <pc:chgData name="Shravani Daftardar" userId="S::shda00002@uni-saarland.de::0dddec10-a771-462a-a951-b86a4d72d880" providerId="AD" clId="Web-{E94CF7D3-2468-406A-ACE3-BCFD61B7DF74}" dt="2023-10-24T18:18:07.968" v="37"/>
        <pc:sldMkLst>
          <pc:docMk/>
          <pc:sldMk cId="4266268712" sldId="261"/>
        </pc:sldMkLst>
        <pc:spChg chg="mod">
          <ac:chgData name="Shravani Daftardar" userId="S::shda00002@uni-saarland.de::0dddec10-a771-462a-a951-b86a4d72d880" providerId="AD" clId="Web-{E94CF7D3-2468-406A-ACE3-BCFD61B7DF74}" dt="2023-10-24T18:18:07.968" v="37"/>
          <ac:spMkLst>
            <pc:docMk/>
            <pc:sldMk cId="4266268712" sldId="261"/>
            <ac:spMk id="2" creationId="{C119307D-0927-4CA9-987D-B080A234CA99}"/>
          </ac:spMkLst>
        </pc:spChg>
        <pc:spChg chg="mod">
          <ac:chgData name="Shravani Daftardar" userId="S::shda00002@uni-saarland.de::0dddec10-a771-462a-a951-b86a4d72d880" providerId="AD" clId="Web-{E94CF7D3-2468-406A-ACE3-BCFD61B7DF74}" dt="2023-10-24T18:18:07.968" v="37"/>
          <ac:spMkLst>
            <pc:docMk/>
            <pc:sldMk cId="4266268712" sldId="261"/>
            <ac:spMk id="3" creationId="{52BCE391-DAE2-4627-8450-BA1967B3A137}"/>
          </ac:spMkLst>
        </pc:spChg>
        <pc:spChg chg="add">
          <ac:chgData name="Shravani Daftardar" userId="S::shda00002@uni-saarland.de::0dddec10-a771-462a-a951-b86a4d72d880" providerId="AD" clId="Web-{E94CF7D3-2468-406A-ACE3-BCFD61B7DF74}" dt="2023-10-24T18:18:07.968" v="37"/>
          <ac:spMkLst>
            <pc:docMk/>
            <pc:sldMk cId="4266268712" sldId="261"/>
            <ac:spMk id="10" creationId="{352BEC0E-22F8-46D0-9632-375DB541B06C}"/>
          </ac:spMkLst>
        </pc:spChg>
        <pc:spChg chg="add">
          <ac:chgData name="Shravani Daftardar" userId="S::shda00002@uni-saarland.de::0dddec10-a771-462a-a951-b86a4d72d880" providerId="AD" clId="Web-{E94CF7D3-2468-406A-ACE3-BCFD61B7DF74}" dt="2023-10-24T18:18:07.968" v="37"/>
          <ac:spMkLst>
            <pc:docMk/>
            <pc:sldMk cId="4266268712" sldId="261"/>
            <ac:spMk id="12" creationId="{3FCFB1DE-0B7E-48CC-BA90-B2AB0889F9D6}"/>
          </ac:spMkLst>
        </pc:spChg>
        <pc:picChg chg="mod">
          <ac:chgData name="Shravani Daftardar" userId="S::shda00002@uni-saarland.de::0dddec10-a771-462a-a951-b86a4d72d880" providerId="AD" clId="Web-{E94CF7D3-2468-406A-ACE3-BCFD61B7DF74}" dt="2023-10-24T18:18:07.968" v="37"/>
          <ac:picMkLst>
            <pc:docMk/>
            <pc:sldMk cId="4266268712" sldId="261"/>
            <ac:picMk id="4" creationId="{30CCD69A-F96E-46E6-81A1-63ACA6CA19B9}"/>
          </ac:picMkLst>
        </pc:picChg>
        <pc:picChg chg="mod">
          <ac:chgData name="Shravani Daftardar" userId="S::shda00002@uni-saarland.de::0dddec10-a771-462a-a951-b86a4d72d880" providerId="AD" clId="Web-{E94CF7D3-2468-406A-ACE3-BCFD61B7DF74}" dt="2023-10-24T18:18:07.968" v="37"/>
          <ac:picMkLst>
            <pc:docMk/>
            <pc:sldMk cId="4266268712" sldId="261"/>
            <ac:picMk id="5" creationId="{1EE6C77D-DF24-4641-92B4-F9BF94A8E350}"/>
          </ac:picMkLst>
        </pc:picChg>
      </pc:sldChg>
      <pc:sldChg chg="addSp modSp mod setBg">
        <pc:chgData name="Shravani Daftardar" userId="S::shda00002@uni-saarland.de::0dddec10-a771-462a-a951-b86a4d72d880" providerId="AD" clId="Web-{E94CF7D3-2468-406A-ACE3-BCFD61B7DF74}" dt="2023-10-24T18:21:26.350" v="91" actId="14100"/>
        <pc:sldMkLst>
          <pc:docMk/>
          <pc:sldMk cId="2449095986" sldId="303"/>
        </pc:sldMkLst>
        <pc:spChg chg="mod">
          <ac:chgData name="Shravani Daftardar" userId="S::shda00002@uni-saarland.de::0dddec10-a771-462a-a951-b86a4d72d880" providerId="AD" clId="Web-{E94CF7D3-2468-406A-ACE3-BCFD61B7DF74}" dt="2023-10-24T18:19:53.221" v="47"/>
          <ac:spMkLst>
            <pc:docMk/>
            <pc:sldMk cId="2449095986" sldId="303"/>
            <ac:spMk id="2" creationId="{62ACF231-A421-90E6-FB52-5A57EFF030B0}"/>
          </ac:spMkLst>
        </pc:spChg>
        <pc:spChg chg="mod">
          <ac:chgData name="Shravani Daftardar" userId="S::shda00002@uni-saarland.de::0dddec10-a771-462a-a951-b86a4d72d880" providerId="AD" clId="Web-{E94CF7D3-2468-406A-ACE3-BCFD61B7DF74}" dt="2023-10-24T18:21:26.350" v="91" actId="14100"/>
          <ac:spMkLst>
            <pc:docMk/>
            <pc:sldMk cId="2449095986" sldId="303"/>
            <ac:spMk id="3" creationId="{4F00BF76-2669-9C2C-C7C4-81FD5BC2CF26}"/>
          </ac:spMkLst>
        </pc:spChg>
        <pc:spChg chg="add">
          <ac:chgData name="Shravani Daftardar" userId="S::shda00002@uni-saarland.de::0dddec10-a771-462a-a951-b86a4d72d880" providerId="AD" clId="Web-{E94CF7D3-2468-406A-ACE3-BCFD61B7DF74}" dt="2023-10-24T18:19:53.221" v="47"/>
          <ac:spMkLst>
            <pc:docMk/>
            <pc:sldMk cId="2449095986" sldId="303"/>
            <ac:spMk id="9" creationId="{9B7AD9F6-8CE7-4299-8FC6-328F4DCD3FF9}"/>
          </ac:spMkLst>
        </pc:spChg>
        <pc:spChg chg="add">
          <ac:chgData name="Shravani Daftardar" userId="S::shda00002@uni-saarland.de::0dddec10-a771-462a-a951-b86a4d72d880" providerId="AD" clId="Web-{E94CF7D3-2468-406A-ACE3-BCFD61B7DF74}" dt="2023-10-24T18:19:53.221" v="47"/>
          <ac:spMkLst>
            <pc:docMk/>
            <pc:sldMk cId="2449095986" sldId="303"/>
            <ac:spMk id="11" creationId="{F49775AF-8896-43EE-92C6-83497D6DC56F}"/>
          </ac:spMkLst>
        </pc:spChg>
        <pc:picChg chg="add">
          <ac:chgData name="Shravani Daftardar" userId="S::shda00002@uni-saarland.de::0dddec10-a771-462a-a951-b86a4d72d880" providerId="AD" clId="Web-{E94CF7D3-2468-406A-ACE3-BCFD61B7DF74}" dt="2023-10-24T18:19:53.221" v="47"/>
          <ac:picMkLst>
            <pc:docMk/>
            <pc:sldMk cId="2449095986" sldId="303"/>
            <ac:picMk id="5" creationId="{FA1B2370-516C-4E61-D11E-1737742F8F99}"/>
          </ac:picMkLst>
        </pc:picChg>
      </pc:sldChg>
      <pc:sldChg chg="addSp delSp modSp mod setBg">
        <pc:chgData name="Shravani Daftardar" userId="S::shda00002@uni-saarland.de::0dddec10-a771-462a-a951-b86a4d72d880" providerId="AD" clId="Web-{E94CF7D3-2468-406A-ACE3-BCFD61B7DF74}" dt="2023-10-24T18:19:26.658" v="46" actId="1076"/>
        <pc:sldMkLst>
          <pc:docMk/>
          <pc:sldMk cId="1856855054" sldId="304"/>
        </pc:sldMkLst>
        <pc:spChg chg="mod">
          <ac:chgData name="Shravani Daftardar" userId="S::shda00002@uni-saarland.de::0dddec10-a771-462a-a951-b86a4d72d880" providerId="AD" clId="Web-{E94CF7D3-2468-406A-ACE3-BCFD61B7DF74}" dt="2023-10-24T18:19:10.251" v="40"/>
          <ac:spMkLst>
            <pc:docMk/>
            <pc:sldMk cId="1856855054" sldId="304"/>
            <ac:spMk id="2" creationId="{B354CB06-91F8-2224-1E14-0895860FC0C6}"/>
          </ac:spMkLst>
        </pc:spChg>
        <pc:spChg chg="mod">
          <ac:chgData name="Shravani Daftardar" userId="S::shda00002@uni-saarland.de::0dddec10-a771-462a-a951-b86a4d72d880" providerId="AD" clId="Web-{E94CF7D3-2468-406A-ACE3-BCFD61B7DF74}" dt="2023-10-24T18:19:10.251" v="40"/>
          <ac:spMkLst>
            <pc:docMk/>
            <pc:sldMk cId="1856855054" sldId="304"/>
            <ac:spMk id="3" creationId="{EF7E015A-7EF5-918E-E171-1488CB584681}"/>
          </ac:spMkLst>
        </pc:spChg>
        <pc:spChg chg="add">
          <ac:chgData name="Shravani Daftardar" userId="S::shda00002@uni-saarland.de::0dddec10-a771-462a-a951-b86a4d72d880" providerId="AD" clId="Web-{E94CF7D3-2468-406A-ACE3-BCFD61B7DF74}" dt="2023-10-24T18:19:10.251" v="40"/>
          <ac:spMkLst>
            <pc:docMk/>
            <pc:sldMk cId="1856855054" sldId="304"/>
            <ac:spMk id="8" creationId="{100EDD19-6802-4EC3-95CE-CFFAB042CFD6}"/>
          </ac:spMkLst>
        </pc:spChg>
        <pc:spChg chg="add">
          <ac:chgData name="Shravani Daftardar" userId="S::shda00002@uni-saarland.de::0dddec10-a771-462a-a951-b86a4d72d880" providerId="AD" clId="Web-{E94CF7D3-2468-406A-ACE3-BCFD61B7DF74}" dt="2023-10-24T18:19:10.251" v="40"/>
          <ac:spMkLst>
            <pc:docMk/>
            <pc:sldMk cId="1856855054" sldId="304"/>
            <ac:spMk id="10" creationId="{DB17E863-922E-4C26-BD64-E8FD41D28661}"/>
          </ac:spMkLst>
        </pc:spChg>
        <pc:picChg chg="del">
          <ac:chgData name="Shravani Daftardar" userId="S::shda00002@uni-saarland.de::0dddec10-a771-462a-a951-b86a4d72d880" providerId="AD" clId="Web-{E94CF7D3-2468-406A-ACE3-BCFD61B7DF74}" dt="2023-10-24T18:19:05.860" v="39"/>
          <ac:picMkLst>
            <pc:docMk/>
            <pc:sldMk cId="1856855054" sldId="304"/>
            <ac:picMk id="4" creationId="{B44B5898-740A-FCB4-BF60-44EB250E85B4}"/>
          </ac:picMkLst>
        </pc:picChg>
        <pc:picChg chg="add mod">
          <ac:chgData name="Shravani Daftardar" userId="S::shda00002@uni-saarland.de::0dddec10-a771-462a-a951-b86a4d72d880" providerId="AD" clId="Web-{E94CF7D3-2468-406A-ACE3-BCFD61B7DF74}" dt="2023-10-24T18:19:26.658" v="46" actId="1076"/>
          <ac:picMkLst>
            <pc:docMk/>
            <pc:sldMk cId="1856855054" sldId="304"/>
            <ac:picMk id="5" creationId="{D802728C-63AB-52B6-0AA2-97522DFDFF39}"/>
          </ac:picMkLst>
        </pc:picChg>
      </pc:sldChg>
      <pc:sldChg chg="addSp modSp mod setBg">
        <pc:chgData name="Shravani Daftardar" userId="S::shda00002@uni-saarland.de::0dddec10-a771-462a-a951-b86a4d72d880" providerId="AD" clId="Web-{E94CF7D3-2468-406A-ACE3-BCFD61B7DF74}" dt="2023-10-24T18:18:47.375" v="38"/>
        <pc:sldMkLst>
          <pc:docMk/>
          <pc:sldMk cId="885441996" sldId="305"/>
        </pc:sldMkLst>
        <pc:spChg chg="mod">
          <ac:chgData name="Shravani Daftardar" userId="S::shda00002@uni-saarland.de::0dddec10-a771-462a-a951-b86a4d72d880" providerId="AD" clId="Web-{E94CF7D3-2468-406A-ACE3-BCFD61B7DF74}" dt="2023-10-24T18:18:47.375" v="38"/>
          <ac:spMkLst>
            <pc:docMk/>
            <pc:sldMk cId="885441996" sldId="305"/>
            <ac:spMk id="2" creationId="{3593E5A9-10A6-F855-2A70-B49924D1AB89}"/>
          </ac:spMkLst>
        </pc:spChg>
        <pc:spChg chg="mod">
          <ac:chgData name="Shravani Daftardar" userId="S::shda00002@uni-saarland.de::0dddec10-a771-462a-a951-b86a4d72d880" providerId="AD" clId="Web-{E94CF7D3-2468-406A-ACE3-BCFD61B7DF74}" dt="2023-10-24T18:18:47.375" v="38"/>
          <ac:spMkLst>
            <pc:docMk/>
            <pc:sldMk cId="885441996" sldId="305"/>
            <ac:spMk id="3" creationId="{F80E8DCE-8B56-E54F-2BD0-31D9B49DAE9E}"/>
          </ac:spMkLst>
        </pc:spChg>
        <pc:spChg chg="add">
          <ac:chgData name="Shravani Daftardar" userId="S::shda00002@uni-saarland.de::0dddec10-a771-462a-a951-b86a4d72d880" providerId="AD" clId="Web-{E94CF7D3-2468-406A-ACE3-BCFD61B7DF74}" dt="2023-10-24T18:18:47.375" v="38"/>
          <ac:spMkLst>
            <pc:docMk/>
            <pc:sldMk cId="885441996" sldId="305"/>
            <ac:spMk id="9" creationId="{2C61293E-6EBE-43EF-A52C-9BEBFD7679D4}"/>
          </ac:spMkLst>
        </pc:spChg>
        <pc:spChg chg="add">
          <ac:chgData name="Shravani Daftardar" userId="S::shda00002@uni-saarland.de::0dddec10-a771-462a-a951-b86a4d72d880" providerId="AD" clId="Web-{E94CF7D3-2468-406A-ACE3-BCFD61B7DF74}" dt="2023-10-24T18:18:47.375" v="38"/>
          <ac:spMkLst>
            <pc:docMk/>
            <pc:sldMk cId="885441996" sldId="305"/>
            <ac:spMk id="11" creationId="{3FCFB1DE-0B7E-48CC-BA90-B2AB0889F9D6}"/>
          </ac:spMkLst>
        </pc:spChg>
        <pc:picChg chg="add">
          <ac:chgData name="Shravani Daftardar" userId="S::shda00002@uni-saarland.de::0dddec10-a771-462a-a951-b86a4d72d880" providerId="AD" clId="Web-{E94CF7D3-2468-406A-ACE3-BCFD61B7DF74}" dt="2023-10-24T18:18:47.375" v="38"/>
          <ac:picMkLst>
            <pc:docMk/>
            <pc:sldMk cId="885441996" sldId="305"/>
            <ac:picMk id="5" creationId="{8E3BB816-036A-DF02-1935-66341BD8C3F3}"/>
          </ac:picMkLst>
        </pc:picChg>
      </pc:sldChg>
      <pc:sldChg chg="del">
        <pc:chgData name="Shravani Daftardar" userId="S::shda00002@uni-saarland.de::0dddec10-a771-462a-a951-b86a4d72d880" providerId="AD" clId="Web-{E94CF7D3-2468-406A-ACE3-BCFD61B7DF74}" dt="2023-10-24T18:17:19.779" v="28"/>
        <pc:sldMkLst>
          <pc:docMk/>
          <pc:sldMk cId="988142284" sldId="306"/>
        </pc:sldMkLst>
      </pc:sldChg>
      <pc:sldChg chg="addSp modSp add replId">
        <pc:chgData name="Shravani Daftardar" userId="S::shda00002@uni-saarland.de::0dddec10-a771-462a-a951-b86a4d72d880" providerId="AD" clId="Web-{E94CF7D3-2468-406A-ACE3-BCFD61B7DF74}" dt="2023-10-24T18:17:11.544" v="27" actId="20577"/>
        <pc:sldMkLst>
          <pc:docMk/>
          <pc:sldMk cId="1524018178" sldId="307"/>
        </pc:sldMkLst>
        <pc:spChg chg="mod">
          <ac:chgData name="Shravani Daftardar" userId="S::shda00002@uni-saarland.de::0dddec10-a771-462a-a951-b86a4d72d880" providerId="AD" clId="Web-{E94CF7D3-2468-406A-ACE3-BCFD61B7DF74}" dt="2023-10-24T18:15:47.776" v="5" actId="20577"/>
          <ac:spMkLst>
            <pc:docMk/>
            <pc:sldMk cId="1524018178" sldId="307"/>
            <ac:spMk id="2" creationId="{DDB18336-8755-40B1-BB96-65B6248419E9}"/>
          </ac:spMkLst>
        </pc:spChg>
        <pc:spChg chg="mod">
          <ac:chgData name="Shravani Daftardar" userId="S::shda00002@uni-saarland.de::0dddec10-a771-462a-a951-b86a4d72d880" providerId="AD" clId="Web-{E94CF7D3-2468-406A-ACE3-BCFD61B7DF74}" dt="2023-10-24T18:17:11.544" v="27" actId="20577"/>
          <ac:spMkLst>
            <pc:docMk/>
            <pc:sldMk cId="1524018178" sldId="307"/>
            <ac:spMk id="3" creationId="{BC01F0F4-1B44-4B33-B772-881AE5F533A2}"/>
          </ac:spMkLst>
        </pc:spChg>
        <pc:picChg chg="add mod">
          <ac:chgData name="Shravani Daftardar" userId="S::shda00002@uni-saarland.de::0dddec10-a771-462a-a951-b86a4d72d880" providerId="AD" clId="Web-{E94CF7D3-2468-406A-ACE3-BCFD61B7DF74}" dt="2023-10-24T18:16:53.371" v="21" actId="1076"/>
          <ac:picMkLst>
            <pc:docMk/>
            <pc:sldMk cId="1524018178" sldId="307"/>
            <ac:picMk id="5" creationId="{3B705A4D-850C-509B-3B3D-ADE238DF953B}"/>
          </ac:picMkLst>
        </pc:picChg>
        <pc:picChg chg="add mod">
          <ac:chgData name="Shravani Daftardar" userId="S::shda00002@uni-saarland.de::0dddec10-a771-462a-a951-b86a4d72d880" providerId="AD" clId="Web-{E94CF7D3-2468-406A-ACE3-BCFD61B7DF74}" dt="2023-10-24T18:16:56.122" v="22" actId="1076"/>
          <ac:picMkLst>
            <pc:docMk/>
            <pc:sldMk cId="1524018178" sldId="307"/>
            <ac:picMk id="7" creationId="{196E12AB-FC2F-91A7-9CBC-BC0B13DE399E}"/>
          </ac:picMkLst>
        </pc:picChg>
        <pc:picChg chg="add mod">
          <ac:chgData name="Shravani Daftardar" userId="S::shda00002@uni-saarland.de::0dddec10-a771-462a-a951-b86a4d72d880" providerId="AD" clId="Web-{E94CF7D3-2468-406A-ACE3-BCFD61B7DF74}" dt="2023-10-24T18:17:02.747" v="23" actId="1076"/>
          <ac:picMkLst>
            <pc:docMk/>
            <pc:sldMk cId="1524018178" sldId="307"/>
            <ac:picMk id="11" creationId="{C639177A-A6BB-1E1E-9ECB-025B12E186AA}"/>
          </ac:picMkLst>
        </pc:picChg>
        <pc:picChg chg="add mod">
          <ac:chgData name="Shravani Daftardar" userId="S::shda00002@uni-saarland.de::0dddec10-a771-462a-a951-b86a4d72d880" providerId="AD" clId="Web-{E94CF7D3-2468-406A-ACE3-BCFD61B7DF74}" dt="2023-10-24T18:17:08.138" v="24" actId="1076"/>
          <ac:picMkLst>
            <pc:docMk/>
            <pc:sldMk cId="1524018178" sldId="307"/>
            <ac:picMk id="13" creationId="{8BE11DDA-EE61-6F41-EF31-BFC4F1C6CE5A}"/>
          </ac:picMkLst>
        </pc:picChg>
      </pc:sldChg>
    </pc:docChg>
  </pc:docChgLst>
  <pc:docChgLst>
    <pc:chgData name="Shravani Daftardar" userId="S::shda00002@uni-saarland.de::0dddec10-a771-462a-a951-b86a4d72d880" providerId="AD" clId="Web-{06805D0F-7DFA-465F-9A40-9B445599282D}"/>
    <pc:docChg chg="modSld">
      <pc:chgData name="Shravani Daftardar" userId="S::shda00002@uni-saarland.de::0dddec10-a771-462a-a951-b86a4d72d880" providerId="AD" clId="Web-{06805D0F-7DFA-465F-9A40-9B445599282D}" dt="2023-10-24T22:12:04.860" v="1" actId="20577"/>
      <pc:docMkLst>
        <pc:docMk/>
      </pc:docMkLst>
      <pc:sldChg chg="modSp">
        <pc:chgData name="Shravani Daftardar" userId="S::shda00002@uni-saarland.de::0dddec10-a771-462a-a951-b86a4d72d880" providerId="AD" clId="Web-{06805D0F-7DFA-465F-9A40-9B445599282D}" dt="2023-10-24T22:12:04.860" v="1" actId="20577"/>
        <pc:sldMkLst>
          <pc:docMk/>
          <pc:sldMk cId="988556390" sldId="260"/>
        </pc:sldMkLst>
        <pc:spChg chg="mod">
          <ac:chgData name="Shravani Daftardar" userId="S::shda00002@uni-saarland.de::0dddec10-a771-462a-a951-b86a4d72d880" providerId="AD" clId="Web-{06805D0F-7DFA-465F-9A40-9B445599282D}" dt="2023-10-24T22:12:04.860" v="1" actId="20577"/>
          <ac:spMkLst>
            <pc:docMk/>
            <pc:sldMk cId="988556390" sldId="260"/>
            <ac:spMk id="3" creationId="{BC01F0F4-1B44-4B33-B772-881AE5F533A2}"/>
          </ac:spMkLst>
        </pc:spChg>
      </pc:sldChg>
    </pc:docChg>
  </pc:docChgLst>
  <pc:docChgLst>
    <pc:chgData name="Shravani Daftardar" userId="S::shda00002@uni-saarland.de::0dddec10-a771-462a-a951-b86a4d72d880" providerId="AD" clId="Web-{231EB608-9CB3-4312-99E5-A2A9295E8866}"/>
    <pc:docChg chg="modSld">
      <pc:chgData name="Shravani Daftardar" userId="S::shda00002@uni-saarland.de::0dddec10-a771-462a-a951-b86a4d72d880" providerId="AD" clId="Web-{231EB608-9CB3-4312-99E5-A2A9295E8866}" dt="2023-10-24T18:28:37.825" v="126"/>
      <pc:docMkLst>
        <pc:docMk/>
      </pc:docMkLst>
      <pc:sldChg chg="modSp">
        <pc:chgData name="Shravani Daftardar" userId="S::shda00002@uni-saarland.de::0dddec10-a771-462a-a951-b86a4d72d880" providerId="AD" clId="Web-{231EB608-9CB3-4312-99E5-A2A9295E8866}" dt="2023-10-24T18:27:12.730" v="80" actId="20577"/>
        <pc:sldMkLst>
          <pc:docMk/>
          <pc:sldMk cId="2202525928" sldId="256"/>
        </pc:sldMkLst>
        <pc:spChg chg="mod">
          <ac:chgData name="Shravani Daftardar" userId="S::shda00002@uni-saarland.de::0dddec10-a771-462a-a951-b86a4d72d880" providerId="AD" clId="Web-{231EB608-9CB3-4312-99E5-A2A9295E8866}" dt="2023-10-24T18:27:12.730" v="80" actId="20577"/>
          <ac:spMkLst>
            <pc:docMk/>
            <pc:sldMk cId="2202525928" sldId="256"/>
            <ac:spMk id="2" creationId="{AE8A30F6-4F7C-4778-9C88-2941A2F96CCB}"/>
          </ac:spMkLst>
        </pc:spChg>
      </pc:sldChg>
      <pc:sldChg chg="modNotes">
        <pc:chgData name="Shravani Daftardar" userId="S::shda00002@uni-saarland.de::0dddec10-a771-462a-a951-b86a4d72d880" providerId="AD" clId="Web-{231EB608-9CB3-4312-99E5-A2A9295E8866}" dt="2023-10-24T18:25:43.948" v="73"/>
        <pc:sldMkLst>
          <pc:docMk/>
          <pc:sldMk cId="3030757701" sldId="257"/>
        </pc:sldMkLst>
      </pc:sldChg>
      <pc:sldChg chg="modSp modNotes">
        <pc:chgData name="Shravani Daftardar" userId="S::shda00002@uni-saarland.de::0dddec10-a771-462a-a951-b86a4d72d880" providerId="AD" clId="Web-{231EB608-9CB3-4312-99E5-A2A9295E8866}" dt="2023-10-24T18:28:37.825" v="126"/>
        <pc:sldMkLst>
          <pc:docMk/>
          <pc:sldMk cId="1563960900" sldId="258"/>
        </pc:sldMkLst>
        <pc:graphicFrameChg chg="mod modGraphic">
          <ac:chgData name="Shravani Daftardar" userId="S::shda00002@uni-saarland.de::0dddec10-a771-462a-a951-b86a4d72d880" providerId="AD" clId="Web-{231EB608-9CB3-4312-99E5-A2A9295E8866}" dt="2023-10-24T18:25:51.698" v="77"/>
          <ac:graphicFrameMkLst>
            <pc:docMk/>
            <pc:sldMk cId="1563960900" sldId="258"/>
            <ac:graphicFrameMk id="5" creationId="{E2FAE6B1-3D42-43AF-8C73-AEECFC0ECD66}"/>
          </ac:graphicFrameMkLst>
        </pc:graphicFrameChg>
      </pc:sldChg>
      <pc:sldChg chg="modSp">
        <pc:chgData name="Shravani Daftardar" userId="S::shda00002@uni-saarland.de::0dddec10-a771-462a-a951-b86a4d72d880" providerId="AD" clId="Web-{231EB608-9CB3-4312-99E5-A2A9295E8866}" dt="2023-10-24T18:26:59.418" v="79" actId="20577"/>
        <pc:sldMkLst>
          <pc:docMk/>
          <pc:sldMk cId="2449095986" sldId="303"/>
        </pc:sldMkLst>
        <pc:spChg chg="mod">
          <ac:chgData name="Shravani Daftardar" userId="S::shda00002@uni-saarland.de::0dddec10-a771-462a-a951-b86a4d72d880" providerId="AD" clId="Web-{231EB608-9CB3-4312-99E5-A2A9295E8866}" dt="2023-10-24T18:26:59.418" v="79" actId="20577"/>
          <ac:spMkLst>
            <pc:docMk/>
            <pc:sldMk cId="2449095986" sldId="303"/>
            <ac:spMk id="3" creationId="{4F00BF76-2669-9C2C-C7C4-81FD5BC2CF26}"/>
          </ac:spMkLst>
        </pc:spChg>
      </pc:sldChg>
      <pc:sldChg chg="modSp">
        <pc:chgData name="Shravani Daftardar" userId="S::shda00002@uni-saarland.de::0dddec10-a771-462a-a951-b86a4d72d880" providerId="AD" clId="Web-{231EB608-9CB3-4312-99E5-A2A9295E8866}" dt="2023-10-24T18:23:16.587" v="5" actId="14100"/>
        <pc:sldMkLst>
          <pc:docMk/>
          <pc:sldMk cId="1524018178" sldId="307"/>
        </pc:sldMkLst>
        <pc:spChg chg="mod">
          <ac:chgData name="Shravani Daftardar" userId="S::shda00002@uni-saarland.de::0dddec10-a771-462a-a951-b86a4d72d880" providerId="AD" clId="Web-{231EB608-9CB3-4312-99E5-A2A9295E8866}" dt="2023-10-24T18:23:00.883" v="1" actId="20577"/>
          <ac:spMkLst>
            <pc:docMk/>
            <pc:sldMk cId="1524018178" sldId="307"/>
            <ac:spMk id="3" creationId="{BC01F0F4-1B44-4B33-B772-881AE5F533A2}"/>
          </ac:spMkLst>
        </pc:spChg>
        <pc:picChg chg="mod">
          <ac:chgData name="Shravani Daftardar" userId="S::shda00002@uni-saarland.de::0dddec10-a771-462a-a951-b86a4d72d880" providerId="AD" clId="Web-{231EB608-9CB3-4312-99E5-A2A9295E8866}" dt="2023-10-24T18:23:03.149" v="2" actId="14100"/>
          <ac:picMkLst>
            <pc:docMk/>
            <pc:sldMk cId="1524018178" sldId="307"/>
            <ac:picMk id="7" creationId="{196E12AB-FC2F-91A7-9CBC-BC0B13DE399E}"/>
          </ac:picMkLst>
        </pc:picChg>
        <pc:picChg chg="mod">
          <ac:chgData name="Shravani Daftardar" userId="S::shda00002@uni-saarland.de::0dddec10-a771-462a-a951-b86a4d72d880" providerId="AD" clId="Web-{231EB608-9CB3-4312-99E5-A2A9295E8866}" dt="2023-10-24T18:23:16.587" v="5" actId="14100"/>
          <ac:picMkLst>
            <pc:docMk/>
            <pc:sldMk cId="1524018178" sldId="307"/>
            <ac:picMk id="11" creationId="{C639177A-A6BB-1E1E-9ECB-025B12E186AA}"/>
          </ac:picMkLst>
        </pc:picChg>
      </pc:sldChg>
    </pc:docChg>
  </pc:docChgLst>
  <pc:docChgLst>
    <pc:chgData name="Shravani Daftardar" userId="0dddec10-a771-462a-a951-b86a4d72d880" providerId="ADAL" clId="{25D45C64-13DD-404A-900E-9561C5A82572}"/>
    <pc:docChg chg="custSel modSld">
      <pc:chgData name="Shravani Daftardar" userId="0dddec10-a771-462a-a951-b86a4d72d880" providerId="ADAL" clId="{25D45C64-13DD-404A-900E-9561C5A82572}" dt="2023-10-24T18:11:47.390" v="216" actId="1076"/>
      <pc:docMkLst>
        <pc:docMk/>
      </pc:docMkLst>
      <pc:sldChg chg="addSp modSp">
        <pc:chgData name="Shravani Daftardar" userId="0dddec10-a771-462a-a951-b86a4d72d880" providerId="ADAL" clId="{25D45C64-13DD-404A-900E-9561C5A82572}" dt="2023-10-24T18:11:47.390" v="216" actId="1076"/>
        <pc:sldMkLst>
          <pc:docMk/>
          <pc:sldMk cId="2202525928" sldId="256"/>
        </pc:sldMkLst>
        <pc:spChg chg="mod">
          <ac:chgData name="Shravani Daftardar" userId="0dddec10-a771-462a-a951-b86a4d72d880" providerId="ADAL" clId="{25D45C64-13DD-404A-900E-9561C5A82572}" dt="2023-10-24T18:11:13.543" v="178" actId="403"/>
          <ac:spMkLst>
            <pc:docMk/>
            <pc:sldMk cId="2202525928" sldId="256"/>
            <ac:spMk id="2" creationId="{AE8A30F6-4F7C-4778-9C88-2941A2F96CCB}"/>
          </ac:spMkLst>
        </pc:spChg>
        <pc:spChg chg="add mod">
          <ac:chgData name="Shravani Daftardar" userId="0dddec10-a771-462a-a951-b86a4d72d880" providerId="ADAL" clId="{25D45C64-13DD-404A-900E-9561C5A82572}" dt="2023-10-24T18:11:47.390" v="216" actId="1076"/>
          <ac:spMkLst>
            <pc:docMk/>
            <pc:sldMk cId="2202525928" sldId="256"/>
            <ac:spMk id="6" creationId="{9BF88D59-54EB-4D84-BE97-D37F8E69FBD7}"/>
          </ac:spMkLst>
        </pc:spChg>
        <pc:picChg chg="add ord">
          <ac:chgData name="Shravani Daftardar" userId="0dddec10-a771-462a-a951-b86a4d72d880" providerId="ADAL" clId="{25D45C64-13DD-404A-900E-9561C5A82572}" dt="2023-10-24T18:10:54.975" v="173" actId="167"/>
          <ac:picMkLst>
            <pc:docMk/>
            <pc:sldMk cId="2202525928" sldId="256"/>
            <ac:picMk id="4" creationId="{5158D57B-A026-4373-B7C9-3FFCEF6344A5}"/>
          </ac:picMkLst>
        </pc:picChg>
        <pc:picChg chg="add">
          <ac:chgData name="Shravani Daftardar" userId="0dddec10-a771-462a-a951-b86a4d72d880" providerId="ADAL" clId="{25D45C64-13DD-404A-900E-9561C5A82572}" dt="2023-10-24T18:11:02.402" v="174"/>
          <ac:picMkLst>
            <pc:docMk/>
            <pc:sldMk cId="2202525928" sldId="256"/>
            <ac:picMk id="5" creationId="{1FBA8FA1-44CE-4E71-AF03-D9E9F88C9E17}"/>
          </ac:picMkLst>
        </pc:picChg>
      </pc:sldChg>
      <pc:sldChg chg="modSp modNotesTx">
        <pc:chgData name="Shravani Daftardar" userId="0dddec10-a771-462a-a951-b86a4d72d880" providerId="ADAL" clId="{25D45C64-13DD-404A-900E-9561C5A82572}" dt="2023-10-24T07:39:22.783" v="164" actId="20577"/>
        <pc:sldMkLst>
          <pc:docMk/>
          <pc:sldMk cId="643711255" sldId="300"/>
        </pc:sldMkLst>
        <pc:spChg chg="mod">
          <ac:chgData name="Shravani Daftardar" userId="0dddec10-a771-462a-a951-b86a4d72d880" providerId="ADAL" clId="{25D45C64-13DD-404A-900E-9561C5A82572}" dt="2023-10-24T07:38:16.880" v="67" actId="255"/>
          <ac:spMkLst>
            <pc:docMk/>
            <pc:sldMk cId="643711255" sldId="300"/>
            <ac:spMk id="2" creationId="{63474EA4-7949-04FA-43AB-8435F96D95EE}"/>
          </ac:spMkLst>
        </pc:spChg>
        <pc:spChg chg="mod">
          <ac:chgData name="Shravani Daftardar" userId="0dddec10-a771-462a-a951-b86a4d72d880" providerId="ADAL" clId="{25D45C64-13DD-404A-900E-9561C5A82572}" dt="2023-10-24T07:38:27.286" v="69" actId="20577"/>
          <ac:spMkLst>
            <pc:docMk/>
            <pc:sldMk cId="643711255" sldId="300"/>
            <ac:spMk id="3" creationId="{754D8D4B-E3D4-CCC5-BCFE-BE404AB034DD}"/>
          </ac:spMkLst>
        </pc:spChg>
      </pc:sldChg>
      <pc:sldChg chg="modSp">
        <pc:chgData name="Shravani Daftardar" userId="0dddec10-a771-462a-a951-b86a4d72d880" providerId="ADAL" clId="{25D45C64-13DD-404A-900E-9561C5A82572}" dt="2023-10-24T07:40:05.319" v="167" actId="207"/>
        <pc:sldMkLst>
          <pc:docMk/>
          <pc:sldMk cId="3212001335" sldId="301"/>
        </pc:sldMkLst>
        <pc:spChg chg="mod">
          <ac:chgData name="Shravani Daftardar" userId="0dddec10-a771-462a-a951-b86a4d72d880" providerId="ADAL" clId="{25D45C64-13DD-404A-900E-9561C5A82572}" dt="2023-10-24T07:39:48.701" v="166" actId="1076"/>
          <ac:spMkLst>
            <pc:docMk/>
            <pc:sldMk cId="3212001335" sldId="301"/>
            <ac:spMk id="2" creationId="{63474EA4-7949-04FA-43AB-8435F96D95EE}"/>
          </ac:spMkLst>
        </pc:spChg>
        <pc:spChg chg="mod">
          <ac:chgData name="Shravani Daftardar" userId="0dddec10-a771-462a-a951-b86a4d72d880" providerId="ADAL" clId="{25D45C64-13DD-404A-900E-9561C5A82572}" dt="2023-10-24T07:40:05.319" v="167" actId="207"/>
          <ac:spMkLst>
            <pc:docMk/>
            <pc:sldMk cId="3212001335" sldId="301"/>
            <ac:spMk id="3" creationId="{754D8D4B-E3D4-CCC5-BCFE-BE404AB034DD}"/>
          </ac:spMkLst>
        </pc:spChg>
      </pc:sldChg>
      <pc:sldChg chg="modSp">
        <pc:chgData name="Shravani Daftardar" userId="0dddec10-a771-462a-a951-b86a4d72d880" providerId="ADAL" clId="{25D45C64-13DD-404A-900E-9561C5A82572}" dt="2023-10-24T07:40:26.340" v="171" actId="207"/>
        <pc:sldMkLst>
          <pc:docMk/>
          <pc:sldMk cId="1530641684" sldId="302"/>
        </pc:sldMkLst>
        <pc:spChg chg="mod">
          <ac:chgData name="Shravani Daftardar" userId="0dddec10-a771-462a-a951-b86a4d72d880" providerId="ADAL" clId="{25D45C64-13DD-404A-900E-9561C5A82572}" dt="2023-10-24T07:40:22.341" v="170" actId="1076"/>
          <ac:spMkLst>
            <pc:docMk/>
            <pc:sldMk cId="1530641684" sldId="302"/>
            <ac:spMk id="2" creationId="{63474EA4-7949-04FA-43AB-8435F96D95EE}"/>
          </ac:spMkLst>
        </pc:spChg>
        <pc:spChg chg="mod">
          <ac:chgData name="Shravani Daftardar" userId="0dddec10-a771-462a-a951-b86a4d72d880" providerId="ADAL" clId="{25D45C64-13DD-404A-900E-9561C5A82572}" dt="2023-10-24T07:40:26.340" v="171" actId="207"/>
          <ac:spMkLst>
            <pc:docMk/>
            <pc:sldMk cId="1530641684" sldId="302"/>
            <ac:spMk id="3" creationId="{754D8D4B-E3D4-CCC5-BCFE-BE404AB034DD}"/>
          </ac:spMkLst>
        </pc:spChg>
      </pc:sldChg>
    </pc:docChg>
  </pc:docChgLst>
  <pc:docChgLst>
    <pc:chgData name="Shravani Daftardar" userId="0dddec10-a771-462a-a951-b86a4d72d880" providerId="ADAL" clId="{2AA516AA-0170-41D8-8DDD-241FDF211195}"/>
    <pc:docChg chg="custSel modSld">
      <pc:chgData name="Shravani Daftardar" userId="0dddec10-a771-462a-a951-b86a4d72d880" providerId="ADAL" clId="{2AA516AA-0170-41D8-8DDD-241FDF211195}" dt="2023-10-24T07:30:34.413" v="249" actId="20577"/>
      <pc:docMkLst>
        <pc:docMk/>
      </pc:docMkLst>
      <pc:sldChg chg="modNotesTx">
        <pc:chgData name="Shravani Daftardar" userId="0dddec10-a771-462a-a951-b86a4d72d880" providerId="ADAL" clId="{2AA516AA-0170-41D8-8DDD-241FDF211195}" dt="2023-10-24T07:30:11.423" v="163" actId="20577"/>
        <pc:sldMkLst>
          <pc:docMk/>
          <pc:sldMk cId="3030757701" sldId="257"/>
        </pc:sldMkLst>
      </pc:sldChg>
      <pc:sldChg chg="modNotesTx">
        <pc:chgData name="Shravani Daftardar" userId="0dddec10-a771-462a-a951-b86a4d72d880" providerId="ADAL" clId="{2AA516AA-0170-41D8-8DDD-241FDF211195}" dt="2023-10-24T07:30:34.413" v="249" actId="20577"/>
        <pc:sldMkLst>
          <pc:docMk/>
          <pc:sldMk cId="1179712837" sldId="259"/>
        </pc:sldMkLst>
      </pc:sldChg>
      <pc:sldChg chg="modNotesTx">
        <pc:chgData name="Shravani Daftardar" userId="0dddec10-a771-462a-a951-b86a4d72d880" providerId="ADAL" clId="{2AA516AA-0170-41D8-8DDD-241FDF211195}" dt="2023-10-24T07:29:54.364" v="123" actId="20577"/>
        <pc:sldMkLst>
          <pc:docMk/>
          <pc:sldMk cId="988556390" sldId="260"/>
        </pc:sldMkLst>
      </pc:sldChg>
      <pc:sldChg chg="modNotesTx">
        <pc:chgData name="Shravani Daftardar" userId="0dddec10-a771-462a-a951-b86a4d72d880" providerId="ADAL" clId="{2AA516AA-0170-41D8-8DDD-241FDF211195}" dt="2023-10-24T07:29:43.095" v="92" actId="20577"/>
        <pc:sldMkLst>
          <pc:docMk/>
          <pc:sldMk cId="4266268712" sldId="261"/>
        </pc:sldMkLst>
      </pc:sldChg>
    </pc:docChg>
  </pc:docChgLst>
  <pc:docChgLst>
    <pc:chgData name="Shravani Daftardar" userId="S::shda00002@uni-saarland.de::0dddec10-a771-462a-a951-b86a4d72d880" providerId="AD" clId="Web-{AF058C85-163F-44FA-A56B-84DA0FD49E59}"/>
    <pc:docChg chg="modSld">
      <pc:chgData name="Shravani Daftardar" userId="S::shda00002@uni-saarland.de::0dddec10-a771-462a-a951-b86a4d72d880" providerId="AD" clId="Web-{AF058C85-163F-44FA-A56B-84DA0FD49E59}" dt="2023-10-24T07:35:07.959" v="1"/>
      <pc:docMkLst>
        <pc:docMk/>
      </pc:docMkLst>
      <pc:sldChg chg="addSp delSp modSp">
        <pc:chgData name="Shravani Daftardar" userId="S::shda00002@uni-saarland.de::0dddec10-a771-462a-a951-b86a4d72d880" providerId="AD" clId="Web-{AF058C85-163F-44FA-A56B-84DA0FD49E59}" dt="2023-10-24T07:35:07.959" v="1"/>
        <pc:sldMkLst>
          <pc:docMk/>
          <pc:sldMk cId="4266268712" sldId="261"/>
        </pc:sldMkLst>
        <pc:picChg chg="add del mod">
          <ac:chgData name="Shravani Daftardar" userId="S::shda00002@uni-saarland.de::0dddec10-a771-462a-a951-b86a4d72d880" providerId="AD" clId="Web-{AF058C85-163F-44FA-A56B-84DA0FD49E59}" dt="2023-10-24T07:35:07.959" v="1"/>
          <ac:picMkLst>
            <pc:docMk/>
            <pc:sldMk cId="4266268712" sldId="261"/>
            <ac:picMk id="6" creationId="{D2E2A1FA-8960-DFA9-D553-7519F590D337}"/>
          </ac:picMkLst>
        </pc:picChg>
      </pc:sldChg>
    </pc:docChg>
  </pc:docChgLst>
  <pc:docChgLst>
    <pc:chgData name="K R Thanthri Mudalige Don Piumal Migara Mahawasala" userId="S::kyma00002@uni-saarland.de::f9d4e6d7-24b3-4b6f-bfaa-7b0d9478872b" providerId="AD" clId="Web-{33AF70D9-FC47-4686-9D77-3DE106833417}"/>
    <pc:docChg chg="modSld">
      <pc:chgData name="K R Thanthri Mudalige Don Piumal Migara Mahawasala" userId="S::kyma00002@uni-saarland.de::f9d4e6d7-24b3-4b6f-bfaa-7b0d9478872b" providerId="AD" clId="Web-{33AF70D9-FC47-4686-9D77-3DE106833417}" dt="2023-10-25T01:01:59.450" v="314" actId="20577"/>
      <pc:docMkLst>
        <pc:docMk/>
      </pc:docMkLst>
      <pc:sldChg chg="addSp modSp">
        <pc:chgData name="K R Thanthri Mudalige Don Piumal Migara Mahawasala" userId="S::kyma00002@uni-saarland.de::f9d4e6d7-24b3-4b6f-bfaa-7b0d9478872b" providerId="AD" clId="Web-{33AF70D9-FC47-4686-9D77-3DE106833417}" dt="2023-10-25T00:26:14.199" v="268"/>
        <pc:sldMkLst>
          <pc:docMk/>
          <pc:sldMk cId="1563960900" sldId="258"/>
        </pc:sldMkLst>
        <pc:graphicFrameChg chg="mod modGraphic">
          <ac:chgData name="K R Thanthri Mudalige Don Piumal Migara Mahawasala" userId="S::kyma00002@uni-saarland.de::f9d4e6d7-24b3-4b6f-bfaa-7b0d9478872b" providerId="AD" clId="Web-{33AF70D9-FC47-4686-9D77-3DE106833417}" dt="2023-10-25T00:22:59.269" v="76" actId="1076"/>
          <ac:graphicFrameMkLst>
            <pc:docMk/>
            <pc:sldMk cId="1563960900" sldId="258"/>
            <ac:graphicFrameMk id="5" creationId="{E2FAE6B1-3D42-43AF-8C73-AEECFC0ECD66}"/>
          </ac:graphicFrameMkLst>
        </pc:graphicFrameChg>
        <pc:graphicFrameChg chg="add mod modGraphic">
          <ac:chgData name="K R Thanthri Mudalige Don Piumal Migara Mahawasala" userId="S::kyma00002@uni-saarland.de::f9d4e6d7-24b3-4b6f-bfaa-7b0d9478872b" providerId="AD" clId="Web-{33AF70D9-FC47-4686-9D77-3DE106833417}" dt="2023-10-25T00:26:14.199" v="268"/>
          <ac:graphicFrameMkLst>
            <pc:docMk/>
            <pc:sldMk cId="1563960900" sldId="258"/>
            <ac:graphicFrameMk id="7" creationId="{FDC58263-4E62-8445-9FA4-76D4CB0F1035}"/>
          </ac:graphicFrameMkLst>
        </pc:graphicFrameChg>
        <pc:picChg chg="add mod">
          <ac:chgData name="K R Thanthri Mudalige Don Piumal Migara Mahawasala" userId="S::kyma00002@uni-saarland.de::f9d4e6d7-24b3-4b6f-bfaa-7b0d9478872b" providerId="AD" clId="Web-{33AF70D9-FC47-4686-9D77-3DE106833417}" dt="2023-10-25T00:21:08.764" v="23" actId="14100"/>
          <ac:picMkLst>
            <pc:docMk/>
            <pc:sldMk cId="1563960900" sldId="258"/>
            <ac:picMk id="6" creationId="{009F7CF5-54C3-A980-D554-6544BD0F719C}"/>
          </ac:picMkLst>
        </pc:picChg>
      </pc:sldChg>
      <pc:sldChg chg="modSp">
        <pc:chgData name="K R Thanthri Mudalige Don Piumal Migara Mahawasala" userId="S::kyma00002@uni-saarland.de::f9d4e6d7-24b3-4b6f-bfaa-7b0d9478872b" providerId="AD" clId="Web-{33AF70D9-FC47-4686-9D77-3DE106833417}" dt="2023-10-25T00:38:06.406" v="272" actId="20577"/>
        <pc:sldMkLst>
          <pc:docMk/>
          <pc:sldMk cId="1179712837" sldId="259"/>
        </pc:sldMkLst>
        <pc:spChg chg="mod">
          <ac:chgData name="K R Thanthri Mudalige Don Piumal Migara Mahawasala" userId="S::kyma00002@uni-saarland.de::f9d4e6d7-24b3-4b6f-bfaa-7b0d9478872b" providerId="AD" clId="Web-{33AF70D9-FC47-4686-9D77-3DE106833417}" dt="2023-10-25T00:38:06.406" v="272" actId="20577"/>
          <ac:spMkLst>
            <pc:docMk/>
            <pc:sldMk cId="1179712837" sldId="259"/>
            <ac:spMk id="3" creationId="{C0154E8D-E758-48FC-A7B4-57A4209D118A}"/>
          </ac:spMkLst>
        </pc:spChg>
      </pc:sldChg>
      <pc:sldChg chg="addSp modSp">
        <pc:chgData name="K R Thanthri Mudalige Don Piumal Migara Mahawasala" userId="S::kyma00002@uni-saarland.de::f9d4e6d7-24b3-4b6f-bfaa-7b0d9478872b" providerId="AD" clId="Web-{33AF70D9-FC47-4686-9D77-3DE106833417}" dt="2023-10-25T01:01:59.450" v="314" actId="20577"/>
        <pc:sldMkLst>
          <pc:docMk/>
          <pc:sldMk cId="885441996" sldId="305"/>
        </pc:sldMkLst>
        <pc:spChg chg="mod">
          <ac:chgData name="K R Thanthri Mudalige Don Piumal Migara Mahawasala" userId="S::kyma00002@uni-saarland.de::f9d4e6d7-24b3-4b6f-bfaa-7b0d9478872b" providerId="AD" clId="Web-{33AF70D9-FC47-4686-9D77-3DE106833417}" dt="2023-10-25T01:01:59.450" v="314" actId="20577"/>
          <ac:spMkLst>
            <pc:docMk/>
            <pc:sldMk cId="885441996" sldId="305"/>
            <ac:spMk id="3" creationId="{F80E8DCE-8B56-E54F-2BD0-31D9B49DAE9E}"/>
          </ac:spMkLst>
        </pc:spChg>
        <pc:picChg chg="add mod">
          <ac:chgData name="K R Thanthri Mudalige Don Piumal Migara Mahawasala" userId="S::kyma00002@uni-saarland.de::f9d4e6d7-24b3-4b6f-bfaa-7b0d9478872b" providerId="AD" clId="Web-{33AF70D9-FC47-4686-9D77-3DE106833417}" dt="2023-10-25T01:01:18.510" v="292" actId="1076"/>
          <ac:picMkLst>
            <pc:docMk/>
            <pc:sldMk cId="885441996" sldId="305"/>
            <ac:picMk id="4" creationId="{06D98A99-EE1E-C126-F05F-208210A70950}"/>
          </ac:picMkLst>
        </pc:picChg>
      </pc:sldChg>
    </pc:docChg>
  </pc:docChgLst>
  <pc:docChgLst>
    <pc:chgData name="Shravani Daftardar" userId="S::shda00002@uni-saarland.de::0dddec10-a771-462a-a951-b86a4d72d880" providerId="AD" clId="Web-{33DFF734-28D7-46C3-9287-01CD21B1726E}"/>
    <pc:docChg chg="addSld modSld">
      <pc:chgData name="Shravani Daftardar" userId="S::shda00002@uni-saarland.de::0dddec10-a771-462a-a951-b86a4d72d880" providerId="AD" clId="Web-{33DFF734-28D7-46C3-9287-01CD21B1726E}" dt="2023-10-24T07:57:24.914" v="62" actId="14100"/>
      <pc:docMkLst>
        <pc:docMk/>
      </pc:docMkLst>
      <pc:sldChg chg="modSp">
        <pc:chgData name="Shravani Daftardar" userId="S::shda00002@uni-saarland.de::0dddec10-a771-462a-a951-b86a4d72d880" providerId="AD" clId="Web-{33DFF734-28D7-46C3-9287-01CD21B1726E}" dt="2023-10-24T07:51:48.389" v="14" actId="20577"/>
        <pc:sldMkLst>
          <pc:docMk/>
          <pc:sldMk cId="2202525928" sldId="256"/>
        </pc:sldMkLst>
        <pc:spChg chg="mod">
          <ac:chgData name="Shravani Daftardar" userId="S::shda00002@uni-saarland.de::0dddec10-a771-462a-a951-b86a4d72d880" providerId="AD" clId="Web-{33DFF734-28D7-46C3-9287-01CD21B1726E}" dt="2023-10-24T07:51:48.389" v="14" actId="20577"/>
          <ac:spMkLst>
            <pc:docMk/>
            <pc:sldMk cId="2202525928" sldId="256"/>
            <ac:spMk id="3" creationId="{DBC01CBC-3C51-418B-A31C-B1AAD73981D3}"/>
          </ac:spMkLst>
        </pc:spChg>
      </pc:sldChg>
      <pc:sldChg chg="addSp modSp">
        <pc:chgData name="Shravani Daftardar" userId="S::shda00002@uni-saarland.de::0dddec10-a771-462a-a951-b86a4d72d880" providerId="AD" clId="Web-{33DFF734-28D7-46C3-9287-01CD21B1726E}" dt="2023-10-24T07:56:09.990" v="41" actId="1076"/>
        <pc:sldMkLst>
          <pc:docMk/>
          <pc:sldMk cId="1563960900" sldId="258"/>
        </pc:sldMkLst>
        <pc:spChg chg="mod">
          <ac:chgData name="Shravani Daftardar" userId="S::shda00002@uni-saarland.de::0dddec10-a771-462a-a951-b86a4d72d880" providerId="AD" clId="Web-{33DFF734-28D7-46C3-9287-01CD21B1726E}" dt="2023-10-24T07:55:47.849" v="32" actId="1076"/>
          <ac:spMkLst>
            <pc:docMk/>
            <pc:sldMk cId="1563960900" sldId="258"/>
            <ac:spMk id="3" creationId="{8A2AD83C-F4CA-4004-BCC4-25DCD2763131}"/>
          </ac:spMkLst>
        </pc:spChg>
        <pc:graphicFrameChg chg="mod modGraphic">
          <ac:chgData name="Shravani Daftardar" userId="S::shda00002@uni-saarland.de::0dddec10-a771-462a-a951-b86a4d72d880" providerId="AD" clId="Web-{33DFF734-28D7-46C3-9287-01CD21B1726E}" dt="2023-10-24T07:55:58.896" v="39"/>
          <ac:graphicFrameMkLst>
            <pc:docMk/>
            <pc:sldMk cId="1563960900" sldId="258"/>
            <ac:graphicFrameMk id="5" creationId="{E2FAE6B1-3D42-43AF-8C73-AEECFC0ECD66}"/>
          </ac:graphicFrameMkLst>
        </pc:graphicFrameChg>
        <pc:picChg chg="add mod">
          <ac:chgData name="Shravani Daftardar" userId="S::shda00002@uni-saarland.de::0dddec10-a771-462a-a951-b86a4d72d880" providerId="AD" clId="Web-{33DFF734-28D7-46C3-9287-01CD21B1726E}" dt="2023-10-24T07:56:09.990" v="41" actId="1076"/>
          <ac:picMkLst>
            <pc:docMk/>
            <pc:sldMk cId="1563960900" sldId="258"/>
            <ac:picMk id="4" creationId="{2CAA7CEA-49BB-6A2C-6277-03F5367B92FE}"/>
          </ac:picMkLst>
        </pc:picChg>
      </pc:sldChg>
      <pc:sldChg chg="modSp new">
        <pc:chgData name="Shravani Daftardar" userId="S::shda00002@uni-saarland.de::0dddec10-a771-462a-a951-b86a4d72d880" providerId="AD" clId="Web-{33DFF734-28D7-46C3-9287-01CD21B1726E}" dt="2023-10-24T07:57:24.914" v="62" actId="14100"/>
        <pc:sldMkLst>
          <pc:docMk/>
          <pc:sldMk cId="2449095986" sldId="303"/>
        </pc:sldMkLst>
        <pc:spChg chg="mod">
          <ac:chgData name="Shravani Daftardar" userId="S::shda00002@uni-saarland.de::0dddec10-a771-462a-a951-b86a4d72d880" providerId="AD" clId="Web-{33DFF734-28D7-46C3-9287-01CD21B1726E}" dt="2023-10-24T07:57:24.914" v="62" actId="14100"/>
          <ac:spMkLst>
            <pc:docMk/>
            <pc:sldMk cId="2449095986" sldId="303"/>
            <ac:spMk id="2" creationId="{62ACF231-A421-90E6-FB52-5A57EFF030B0}"/>
          </ac:spMkLst>
        </pc:spChg>
        <pc:spChg chg="mod">
          <ac:chgData name="Shravani Daftardar" userId="S::shda00002@uni-saarland.de::0dddec10-a771-462a-a951-b86a4d72d880" providerId="AD" clId="Web-{33DFF734-28D7-46C3-9287-01CD21B1726E}" dt="2023-10-24T07:57:18.820" v="61" actId="20577"/>
          <ac:spMkLst>
            <pc:docMk/>
            <pc:sldMk cId="2449095986" sldId="303"/>
            <ac:spMk id="3" creationId="{4F00BF76-2669-9C2C-C7C4-81FD5BC2CF26}"/>
          </ac:spMkLst>
        </pc:spChg>
      </pc:sldChg>
    </pc:docChg>
  </pc:docChgLst>
  <pc:docChgLst>
    <pc:chgData name="Shravani Daftardar" userId="S::shda00002@uni-saarland.de::0dddec10-a771-462a-a951-b86a4d72d880" providerId="AD" clId="Web-{3A726B9E-78D8-465D-9FE7-EAEF8C000F64}"/>
    <pc:docChg chg="addSld delSld modSld">
      <pc:chgData name="Shravani Daftardar" userId="S::shda00002@uni-saarland.de::0dddec10-a771-462a-a951-b86a4d72d880" providerId="AD" clId="Web-{3A726B9E-78D8-465D-9FE7-EAEF8C000F64}" dt="2023-10-24T16:18:08.279" v="713" actId="20577"/>
      <pc:docMkLst>
        <pc:docMk/>
      </pc:docMkLst>
      <pc:sldChg chg="addSp delSp modSp mod setBg modNotes">
        <pc:chgData name="Shravani Daftardar" userId="S::shda00002@uni-saarland.de::0dddec10-a771-462a-a951-b86a4d72d880" providerId="AD" clId="Web-{3A726B9E-78D8-465D-9FE7-EAEF8C000F64}" dt="2023-10-24T16:18:08.279" v="713" actId="20577"/>
        <pc:sldMkLst>
          <pc:docMk/>
          <pc:sldMk cId="3030757701" sldId="257"/>
        </pc:sldMkLst>
        <pc:spChg chg="mod">
          <ac:chgData name="Shravani Daftardar" userId="S::shda00002@uni-saarland.de::0dddec10-a771-462a-a951-b86a4d72d880" providerId="AD" clId="Web-{3A726B9E-78D8-465D-9FE7-EAEF8C000F64}" dt="2023-10-24T16:13:49.142" v="709" actId="1076"/>
          <ac:spMkLst>
            <pc:docMk/>
            <pc:sldMk cId="3030757701" sldId="257"/>
            <ac:spMk id="2" creationId="{DB0096A9-9510-47DA-A621-E8B1CDB46C4F}"/>
          </ac:spMkLst>
        </pc:spChg>
        <pc:spChg chg="mod">
          <ac:chgData name="Shravani Daftardar" userId="S::shda00002@uni-saarland.de::0dddec10-a771-462a-a951-b86a4d72d880" providerId="AD" clId="Web-{3A726B9E-78D8-465D-9FE7-EAEF8C000F64}" dt="2023-10-24T16:18:08.279" v="713" actId="20577"/>
          <ac:spMkLst>
            <pc:docMk/>
            <pc:sldMk cId="3030757701" sldId="257"/>
            <ac:spMk id="3" creationId="{5F6EAAFD-1282-4B9F-B1D8-DE229481F61F}"/>
          </ac:spMkLst>
        </pc:spChg>
        <pc:spChg chg="add del">
          <ac:chgData name="Shravani Daftardar" userId="S::shda00002@uni-saarland.de::0dddec10-a771-462a-a951-b86a4d72d880" providerId="AD" clId="Web-{3A726B9E-78D8-465D-9FE7-EAEF8C000F64}" dt="2023-10-24T16:12:48.639" v="698"/>
          <ac:spMkLst>
            <pc:docMk/>
            <pc:sldMk cId="3030757701" sldId="257"/>
            <ac:spMk id="10" creationId="{F13C74B1-5B17-4795-BED0-7140497B445A}"/>
          </ac:spMkLst>
        </pc:spChg>
        <pc:spChg chg="add del">
          <ac:chgData name="Shravani Daftardar" userId="S::shda00002@uni-saarland.de::0dddec10-a771-462a-a951-b86a4d72d880" providerId="AD" clId="Web-{3A726B9E-78D8-465D-9FE7-EAEF8C000F64}" dt="2023-10-24T16:12:48.639" v="698"/>
          <ac:spMkLst>
            <pc:docMk/>
            <pc:sldMk cId="3030757701" sldId="257"/>
            <ac:spMk id="12" creationId="{D4974D33-8DC5-464E-8C6D-BE58F0669C17}"/>
          </ac:spMkLst>
        </pc:spChg>
        <pc:spChg chg="add">
          <ac:chgData name="Shravani Daftardar" userId="S::shda00002@uni-saarland.de::0dddec10-a771-462a-a951-b86a4d72d880" providerId="AD" clId="Web-{3A726B9E-78D8-465D-9FE7-EAEF8C000F64}" dt="2023-10-24T16:12:48.655" v="699"/>
          <ac:spMkLst>
            <pc:docMk/>
            <pc:sldMk cId="3030757701" sldId="257"/>
            <ac:spMk id="14" creationId="{45D37F4E-DDB4-456B-97E0-9937730A039F}"/>
          </ac:spMkLst>
        </pc:spChg>
        <pc:spChg chg="add">
          <ac:chgData name="Shravani Daftardar" userId="S::shda00002@uni-saarland.de::0dddec10-a771-462a-a951-b86a4d72d880" providerId="AD" clId="Web-{3A726B9E-78D8-465D-9FE7-EAEF8C000F64}" dt="2023-10-24T16:12:48.655" v="699"/>
          <ac:spMkLst>
            <pc:docMk/>
            <pc:sldMk cId="3030757701" sldId="257"/>
            <ac:spMk id="15" creationId="{B2DD41CD-8F47-4F56-AD12-4E2FF7696987}"/>
          </ac:spMkLst>
        </pc:spChg>
        <pc:picChg chg="add del mod">
          <ac:chgData name="Shravani Daftardar" userId="S::shda00002@uni-saarland.de::0dddec10-a771-462a-a951-b86a4d72d880" providerId="AD" clId="Web-{3A726B9E-78D8-465D-9FE7-EAEF8C000F64}" dt="2023-10-24T16:10:31.695" v="686"/>
          <ac:picMkLst>
            <pc:docMk/>
            <pc:sldMk cId="3030757701" sldId="257"/>
            <ac:picMk id="4" creationId="{718EF791-E232-A73C-DA62-136463DE4F53}"/>
          </ac:picMkLst>
        </pc:picChg>
        <pc:picChg chg="add del mod">
          <ac:chgData name="Shravani Daftardar" userId="S::shda00002@uni-saarland.de::0dddec10-a771-462a-a951-b86a4d72d880" providerId="AD" clId="Web-{3A726B9E-78D8-465D-9FE7-EAEF8C000F64}" dt="2023-10-24T16:13:12.749" v="701" actId="1076"/>
          <ac:picMkLst>
            <pc:docMk/>
            <pc:sldMk cId="3030757701" sldId="257"/>
            <ac:picMk id="5" creationId="{13D98A68-A3C5-E6A3-5100-705C4CC2907A}"/>
          </ac:picMkLst>
        </pc:picChg>
      </pc:sldChg>
      <pc:sldChg chg="modSp">
        <pc:chgData name="Shravani Daftardar" userId="S::shda00002@uni-saarland.de::0dddec10-a771-462a-a951-b86a4d72d880" providerId="AD" clId="Web-{3A726B9E-78D8-465D-9FE7-EAEF8C000F64}" dt="2023-10-24T15:37:08.634" v="281" actId="20577"/>
        <pc:sldMkLst>
          <pc:docMk/>
          <pc:sldMk cId="1179712837" sldId="259"/>
        </pc:sldMkLst>
        <pc:spChg chg="mod">
          <ac:chgData name="Shravani Daftardar" userId="S::shda00002@uni-saarland.de::0dddec10-a771-462a-a951-b86a4d72d880" providerId="AD" clId="Web-{3A726B9E-78D8-465D-9FE7-EAEF8C000F64}" dt="2023-10-24T15:37:08.634" v="281" actId="20577"/>
          <ac:spMkLst>
            <pc:docMk/>
            <pc:sldMk cId="1179712837" sldId="259"/>
            <ac:spMk id="3" creationId="{C0154E8D-E758-48FC-A7B4-57A4209D118A}"/>
          </ac:spMkLst>
        </pc:spChg>
      </pc:sldChg>
      <pc:sldChg chg="modSp">
        <pc:chgData name="Shravani Daftardar" userId="S::shda00002@uni-saarland.de::0dddec10-a771-462a-a951-b86a4d72d880" providerId="AD" clId="Web-{3A726B9E-78D8-465D-9FE7-EAEF8C000F64}" dt="2023-10-24T16:08:39.018" v="680" actId="20577"/>
        <pc:sldMkLst>
          <pc:docMk/>
          <pc:sldMk cId="988556390" sldId="260"/>
        </pc:sldMkLst>
        <pc:spChg chg="mod">
          <ac:chgData name="Shravani Daftardar" userId="S::shda00002@uni-saarland.de::0dddec10-a771-462a-a951-b86a4d72d880" providerId="AD" clId="Web-{3A726B9E-78D8-465D-9FE7-EAEF8C000F64}" dt="2023-10-24T16:08:39.018" v="680" actId="20577"/>
          <ac:spMkLst>
            <pc:docMk/>
            <pc:sldMk cId="988556390" sldId="260"/>
            <ac:spMk id="3" creationId="{BC01F0F4-1B44-4B33-B772-881AE5F533A2}"/>
          </ac:spMkLst>
        </pc:spChg>
      </pc:sldChg>
      <pc:sldChg chg="modSp">
        <pc:chgData name="Shravani Daftardar" userId="S::shda00002@uni-saarland.de::0dddec10-a771-462a-a951-b86a4d72d880" providerId="AD" clId="Web-{3A726B9E-78D8-465D-9FE7-EAEF8C000F64}" dt="2023-10-24T15:45:01.078" v="371" actId="1076"/>
        <pc:sldMkLst>
          <pc:docMk/>
          <pc:sldMk cId="643711255" sldId="300"/>
        </pc:sldMkLst>
        <pc:spChg chg="mod">
          <ac:chgData name="Shravani Daftardar" userId="S::shda00002@uni-saarland.de::0dddec10-a771-462a-a951-b86a4d72d880" providerId="AD" clId="Web-{3A726B9E-78D8-465D-9FE7-EAEF8C000F64}" dt="2023-10-24T15:45:01.078" v="371" actId="1076"/>
          <ac:spMkLst>
            <pc:docMk/>
            <pc:sldMk cId="643711255" sldId="300"/>
            <ac:spMk id="3" creationId="{754D8D4B-E3D4-CCC5-BCFE-BE404AB034DD}"/>
          </ac:spMkLst>
        </pc:spChg>
      </pc:sldChg>
      <pc:sldChg chg="addSp modSp new">
        <pc:chgData name="Shravani Daftardar" userId="S::shda00002@uni-saarland.de::0dddec10-a771-462a-a951-b86a4d72d880" providerId="AD" clId="Web-{3A726B9E-78D8-465D-9FE7-EAEF8C000F64}" dt="2023-10-24T15:44:38.108" v="369" actId="1076"/>
        <pc:sldMkLst>
          <pc:docMk/>
          <pc:sldMk cId="1856855054" sldId="304"/>
        </pc:sldMkLst>
        <pc:spChg chg="mod">
          <ac:chgData name="Shravani Daftardar" userId="S::shda00002@uni-saarland.de::0dddec10-a771-462a-a951-b86a4d72d880" providerId="AD" clId="Web-{3A726B9E-78D8-465D-9FE7-EAEF8C000F64}" dt="2023-10-24T15:39:47.235" v="284" actId="20577"/>
          <ac:spMkLst>
            <pc:docMk/>
            <pc:sldMk cId="1856855054" sldId="304"/>
            <ac:spMk id="2" creationId="{B354CB06-91F8-2224-1E14-0895860FC0C6}"/>
          </ac:spMkLst>
        </pc:spChg>
        <pc:spChg chg="mod">
          <ac:chgData name="Shravani Daftardar" userId="S::shda00002@uni-saarland.de::0dddec10-a771-462a-a951-b86a4d72d880" providerId="AD" clId="Web-{3A726B9E-78D8-465D-9FE7-EAEF8C000F64}" dt="2023-10-24T15:44:34.999" v="368" actId="20577"/>
          <ac:spMkLst>
            <pc:docMk/>
            <pc:sldMk cId="1856855054" sldId="304"/>
            <ac:spMk id="3" creationId="{EF7E015A-7EF5-918E-E171-1488CB584681}"/>
          </ac:spMkLst>
        </pc:spChg>
        <pc:picChg chg="add mod">
          <ac:chgData name="Shravani Daftardar" userId="S::shda00002@uni-saarland.de::0dddec10-a771-462a-a951-b86a4d72d880" providerId="AD" clId="Web-{3A726B9E-78D8-465D-9FE7-EAEF8C000F64}" dt="2023-10-24T15:44:38.108" v="369" actId="1076"/>
          <ac:picMkLst>
            <pc:docMk/>
            <pc:sldMk cId="1856855054" sldId="304"/>
            <ac:picMk id="4" creationId="{B44B5898-740A-FCB4-BF60-44EB250E85B4}"/>
          </ac:picMkLst>
        </pc:picChg>
      </pc:sldChg>
      <pc:sldChg chg="modSp new">
        <pc:chgData name="Shravani Daftardar" userId="S::shda00002@uni-saarland.de::0dddec10-a771-462a-a951-b86a4d72d880" providerId="AD" clId="Web-{3A726B9E-78D8-465D-9FE7-EAEF8C000F64}" dt="2023-10-24T15:46:37.598" v="431" actId="20577"/>
        <pc:sldMkLst>
          <pc:docMk/>
          <pc:sldMk cId="885441996" sldId="305"/>
        </pc:sldMkLst>
        <pc:spChg chg="mod">
          <ac:chgData name="Shravani Daftardar" userId="S::shda00002@uni-saarland.de::0dddec10-a771-462a-a951-b86a4d72d880" providerId="AD" clId="Web-{3A726B9E-78D8-465D-9FE7-EAEF8C000F64}" dt="2023-10-24T15:45:58.502" v="391" actId="20577"/>
          <ac:spMkLst>
            <pc:docMk/>
            <pc:sldMk cId="885441996" sldId="305"/>
            <ac:spMk id="2" creationId="{3593E5A9-10A6-F855-2A70-B49924D1AB89}"/>
          </ac:spMkLst>
        </pc:spChg>
        <pc:spChg chg="mod">
          <ac:chgData name="Shravani Daftardar" userId="S::shda00002@uni-saarland.de::0dddec10-a771-462a-a951-b86a4d72d880" providerId="AD" clId="Web-{3A726B9E-78D8-465D-9FE7-EAEF8C000F64}" dt="2023-10-24T15:46:37.598" v="431" actId="20577"/>
          <ac:spMkLst>
            <pc:docMk/>
            <pc:sldMk cId="885441996" sldId="305"/>
            <ac:spMk id="3" creationId="{F80E8DCE-8B56-E54F-2BD0-31D9B49DAE9E}"/>
          </ac:spMkLst>
        </pc:spChg>
      </pc:sldChg>
      <pc:sldChg chg="addSp delSp modSp new">
        <pc:chgData name="Shravani Daftardar" userId="S::shda00002@uni-saarland.de::0dddec10-a771-462a-a951-b86a4d72d880" providerId="AD" clId="Web-{3A726B9E-78D8-465D-9FE7-EAEF8C000F64}" dt="2023-10-24T16:06:07.933" v="635" actId="20577"/>
        <pc:sldMkLst>
          <pc:docMk/>
          <pc:sldMk cId="988142284" sldId="306"/>
        </pc:sldMkLst>
        <pc:spChg chg="mod">
          <ac:chgData name="Shravani Daftardar" userId="S::shda00002@uni-saarland.de::0dddec10-a771-462a-a951-b86a4d72d880" providerId="AD" clId="Web-{3A726B9E-78D8-465D-9FE7-EAEF8C000F64}" dt="2023-10-24T15:47:13.896" v="436" actId="20577"/>
          <ac:spMkLst>
            <pc:docMk/>
            <pc:sldMk cId="988142284" sldId="306"/>
            <ac:spMk id="2" creationId="{0AD30AD3-BED6-4400-3406-EC786F5A71FB}"/>
          </ac:spMkLst>
        </pc:spChg>
        <pc:spChg chg="mod">
          <ac:chgData name="Shravani Daftardar" userId="S::shda00002@uni-saarland.de::0dddec10-a771-462a-a951-b86a4d72d880" providerId="AD" clId="Web-{3A726B9E-78D8-465D-9FE7-EAEF8C000F64}" dt="2023-10-24T16:06:07.933" v="635" actId="20577"/>
          <ac:spMkLst>
            <pc:docMk/>
            <pc:sldMk cId="988142284" sldId="306"/>
            <ac:spMk id="3" creationId="{DA197F14-66A1-96E8-92A8-1CB4477A3EF5}"/>
          </ac:spMkLst>
        </pc:spChg>
        <pc:spChg chg="add del mod">
          <ac:chgData name="Shravani Daftardar" userId="S::shda00002@uni-saarland.de::0dddec10-a771-462a-a951-b86a4d72d880" providerId="AD" clId="Web-{3A726B9E-78D8-465D-9FE7-EAEF8C000F64}" dt="2023-10-24T16:03:52.864" v="590"/>
          <ac:spMkLst>
            <pc:docMk/>
            <pc:sldMk cId="988142284" sldId="306"/>
            <ac:spMk id="4" creationId="{2FD4AF4B-6124-2698-4650-3D77C770541A}"/>
          </ac:spMkLst>
        </pc:spChg>
        <pc:picChg chg="add mod">
          <ac:chgData name="Shravani Daftardar" userId="S::shda00002@uni-saarland.de::0dddec10-a771-462a-a951-b86a4d72d880" providerId="AD" clId="Web-{3A726B9E-78D8-465D-9FE7-EAEF8C000F64}" dt="2023-10-24T16:04:47.539" v="604" actId="1076"/>
          <ac:picMkLst>
            <pc:docMk/>
            <pc:sldMk cId="988142284" sldId="306"/>
            <ac:picMk id="5" creationId="{36DDFCA4-33AD-412D-10DF-A658939D9CF8}"/>
          </ac:picMkLst>
        </pc:picChg>
        <pc:picChg chg="add mod">
          <ac:chgData name="Shravani Daftardar" userId="S::shda00002@uni-saarland.de::0dddec10-a771-462a-a951-b86a4d72d880" providerId="AD" clId="Web-{3A726B9E-78D8-465D-9FE7-EAEF8C000F64}" dt="2023-10-24T16:05:11.743" v="614" actId="1076"/>
          <ac:picMkLst>
            <pc:docMk/>
            <pc:sldMk cId="988142284" sldId="306"/>
            <ac:picMk id="6" creationId="{4C2B81BB-93CB-40DF-5F62-F9969AFB9180}"/>
          </ac:picMkLst>
        </pc:picChg>
        <pc:picChg chg="add mod">
          <ac:chgData name="Shravani Daftardar" userId="S::shda00002@uni-saarland.de::0dddec10-a771-462a-a951-b86a4d72d880" providerId="AD" clId="Web-{3A726B9E-78D8-465D-9FE7-EAEF8C000F64}" dt="2023-10-24T16:05:24.603" v="620" actId="1076"/>
          <ac:picMkLst>
            <pc:docMk/>
            <pc:sldMk cId="988142284" sldId="306"/>
            <ac:picMk id="7" creationId="{D20C012C-48AA-FA69-0EC1-E024F608718C}"/>
          </ac:picMkLst>
        </pc:picChg>
        <pc:picChg chg="add mod">
          <ac:chgData name="Shravani Daftardar" userId="S::shda00002@uni-saarland.de::0dddec10-a771-462a-a951-b86a4d72d880" providerId="AD" clId="Web-{3A726B9E-78D8-465D-9FE7-EAEF8C000F64}" dt="2023-10-24T16:05:31.197" v="622" actId="1076"/>
          <ac:picMkLst>
            <pc:docMk/>
            <pc:sldMk cId="988142284" sldId="306"/>
            <ac:picMk id="8" creationId="{CA1873C5-9C99-4C34-A8A7-989288BC3E97}"/>
          </ac:picMkLst>
        </pc:picChg>
        <pc:picChg chg="add mod">
          <ac:chgData name="Shravani Daftardar" userId="S::shda00002@uni-saarland.de::0dddec10-a771-462a-a951-b86a4d72d880" providerId="AD" clId="Web-{3A726B9E-78D8-465D-9FE7-EAEF8C000F64}" dt="2023-10-24T16:05:45.323" v="625" actId="1076"/>
          <ac:picMkLst>
            <pc:docMk/>
            <pc:sldMk cId="988142284" sldId="306"/>
            <ac:picMk id="9" creationId="{31E129EC-CED9-FB81-CE21-BF0763AF8073}"/>
          </ac:picMkLst>
        </pc:picChg>
      </pc:sldChg>
      <pc:sldChg chg="new del">
        <pc:chgData name="Shravani Daftardar" userId="S::shda00002@uni-saarland.de::0dddec10-a771-462a-a951-b86a4d72d880" providerId="AD" clId="Web-{3A726B9E-78D8-465D-9FE7-EAEF8C000F64}" dt="2023-10-24T16:06:44.810" v="637"/>
        <pc:sldMkLst>
          <pc:docMk/>
          <pc:sldMk cId="474962291" sldId="307"/>
        </pc:sldMkLst>
      </pc:sldChg>
      <pc:sldChg chg="delSp modSp add del replId">
        <pc:chgData name="Shravani Daftardar" userId="S::shda00002@uni-saarland.de::0dddec10-a771-462a-a951-b86a4d72d880" providerId="AD" clId="Web-{3A726B9E-78D8-465D-9FE7-EAEF8C000F64}" dt="2023-10-24T16:07:46.141" v="678"/>
        <pc:sldMkLst>
          <pc:docMk/>
          <pc:sldMk cId="3281814860" sldId="307"/>
        </pc:sldMkLst>
        <pc:spChg chg="mod">
          <ac:chgData name="Shravani Daftardar" userId="S::shda00002@uni-saarland.de::0dddec10-a771-462a-a951-b86a4d72d880" providerId="AD" clId="Web-{3A726B9E-78D8-465D-9FE7-EAEF8C000F64}" dt="2023-10-24T16:07:04.951" v="646" actId="20577"/>
          <ac:spMkLst>
            <pc:docMk/>
            <pc:sldMk cId="3281814860" sldId="307"/>
            <ac:spMk id="2" creationId="{B354CB06-91F8-2224-1E14-0895860FC0C6}"/>
          </ac:spMkLst>
        </pc:spChg>
        <pc:spChg chg="mod">
          <ac:chgData name="Shravani Daftardar" userId="S::shda00002@uni-saarland.de::0dddec10-a771-462a-a951-b86a4d72d880" providerId="AD" clId="Web-{3A726B9E-78D8-465D-9FE7-EAEF8C000F64}" dt="2023-10-24T16:07:42.890" v="677" actId="20577"/>
          <ac:spMkLst>
            <pc:docMk/>
            <pc:sldMk cId="3281814860" sldId="307"/>
            <ac:spMk id="3" creationId="{EF7E015A-7EF5-918E-E171-1488CB584681}"/>
          </ac:spMkLst>
        </pc:spChg>
        <pc:picChg chg="del">
          <ac:chgData name="Shravani Daftardar" userId="S::shda00002@uni-saarland.de::0dddec10-a771-462a-a951-b86a4d72d880" providerId="AD" clId="Web-{3A726B9E-78D8-465D-9FE7-EAEF8C000F64}" dt="2023-10-24T16:07:08.670" v="647"/>
          <ac:picMkLst>
            <pc:docMk/>
            <pc:sldMk cId="3281814860" sldId="307"/>
            <ac:picMk id="4" creationId="{B44B5898-740A-FCB4-BF60-44EB250E85B4}"/>
          </ac:picMkLst>
        </pc:picChg>
      </pc:sldChg>
    </pc:docChg>
  </pc:docChgLst>
  <pc:docChgLst>
    <pc:chgData name="Shravani Daftardar" userId="S::shda00002@uni-saarland.de::0dddec10-a771-462a-a951-b86a4d72d880" providerId="AD" clId="Web-{CEBC20AF-3907-42EC-AD92-8A203E95D2B9}"/>
    <pc:docChg chg="modSld">
      <pc:chgData name="Shravani Daftardar" userId="S::shda00002@uni-saarland.de::0dddec10-a771-462a-a951-b86a4d72d880" providerId="AD" clId="Web-{CEBC20AF-3907-42EC-AD92-8A203E95D2B9}" dt="2023-10-24T18:32:08.792" v="26"/>
      <pc:docMkLst>
        <pc:docMk/>
      </pc:docMkLst>
      <pc:sldChg chg="modNotes">
        <pc:chgData name="Shravani Daftardar" userId="S::shda00002@uni-saarland.de::0dddec10-a771-462a-a951-b86a4d72d880" providerId="AD" clId="Web-{CEBC20AF-3907-42EC-AD92-8A203E95D2B9}" dt="2023-10-24T18:32:08.792" v="26"/>
        <pc:sldMkLst>
          <pc:docMk/>
          <pc:sldMk cId="1856855054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4DE50-271F-4499-9B35-913D437A394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DA1A4D-9351-4189-8F11-69CE5785D1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  In </a:t>
            </a:r>
            <a:r>
              <a:rPr lang="en-US" dirty="0" err="1"/>
              <a:t>EduTech</a:t>
            </a:r>
            <a:r>
              <a:rPr lang="en-US" dirty="0"/>
              <a:t>, research is conducted on various aspects of human learning, psychology, media pedagogy and so on. Theories and practices generally based on empirical data.</a:t>
            </a:r>
          </a:p>
          <a:p>
            <a:pPr marL="171450" indent="-171450">
              <a:buFont typeface="Calibri"/>
              <a:buChar char="-"/>
            </a:pPr>
            <a:r>
              <a:rPr lang="en-US" dirty="0"/>
              <a:t>Important course from POV of ERM2 and Master thesis</a:t>
            </a:r>
            <a:endParaRPr lang="en-US" dirty="0"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- Image from </a:t>
            </a:r>
            <a:r>
              <a:rPr lang="en-US" dirty="0" err="1">
                <a:ea typeface="Calibri"/>
                <a:cs typeface="Calibri"/>
              </a:rPr>
              <a:t>Freepik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1A4D-9351-4189-8F11-69CE5785D1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16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Change in instructor, new professor coming in, hence also change in course content, format and assignments. No point in contacting previous generation :(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1A4D-9351-4189-8F11-69CE5785D1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1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decide our tutor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1A4D-9351-4189-8F11-69CE5785D1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decide our tutor hours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1A4D-9351-4189-8F11-69CE5785D1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42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format, what will be covered, how?</a:t>
            </a:r>
          </a:p>
          <a:p>
            <a:pPr marL="171450" indent="-171450">
              <a:buFontTx/>
              <a:buChar char="-"/>
            </a:pPr>
            <a:r>
              <a:rPr lang="en-US" dirty="0"/>
              <a:t>Collect list of students not in Germany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1A4D-9351-4189-8F11-69CE5785D1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1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Poll to find out how many people know SPSS as prof. has asked us to collect this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1A4D-9351-4189-8F11-69CE5785D1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58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UdS</a:t>
            </a:r>
            <a:r>
              <a:rPr lang="en-US">
                <a:ea typeface="Calibri"/>
                <a:cs typeface="Calibri"/>
              </a:rPr>
              <a:t> has software licenses for their students. You can use the program for free. In the seminar and in the exam we will use SPSS.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1A4D-9351-4189-8F11-69CE5785D1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09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Optional: show them video?</a:t>
            </a:r>
            <a:br>
              <a:rPr lang="en-US" dirty="0"/>
            </a:br>
            <a:r>
              <a:rPr lang="en-US" dirty="0"/>
              <a:t>https://web.microsoftstream.com/video/ac78c2fc-d542-488d-93b9-17ba739ff174?referrer=https:%2F%2Fedutech.uni-saarland.de%2F </a:t>
            </a:r>
          </a:p>
          <a:p>
            <a:r>
              <a:rPr lang="en-US" dirty="0"/>
              <a:t>If link inaccessible, they can google HIZ software portal </a:t>
            </a:r>
            <a:r>
              <a:rPr lang="en-US" dirty="0">
                <a:sym typeface="Wingdings" panose="05000000000000000000" pitchFamily="2" charset="2"/>
              </a:rPr>
              <a:t> online </a:t>
            </a:r>
            <a:r>
              <a:rPr lang="en-US" dirty="0" err="1">
                <a:sym typeface="Wingdings" panose="05000000000000000000" pitchFamily="2" charset="2"/>
              </a:rPr>
              <a:t>registrieren</a:t>
            </a:r>
            <a:r>
              <a:rPr lang="en-US" dirty="0">
                <a:sym typeface="Wingdings" panose="05000000000000000000" pitchFamily="2" charset="2"/>
              </a:rPr>
              <a:t> / </a:t>
            </a:r>
            <a:r>
              <a:rPr lang="en-US" dirty="0" err="1">
                <a:sym typeface="Wingdings" panose="05000000000000000000" pitchFamily="2" charset="2"/>
              </a:rPr>
              <a:t>einloggen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DA1A4D-9351-4189-8F11-69CE5785D1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6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B3A5-FC55-4F28-8F89-763444A74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4AB03-7C2A-400B-8FFC-AD32822F7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4C4A-21BD-4734-95C2-ECC059C94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C1CD-68EB-4C8B-8318-E3DCB978927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2E2D-64F3-46EF-BE7C-CAFA9A62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1F3E2-F1C5-4F01-BBFA-D0F6CD0CA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6720-EEF6-4851-BC1A-C49F5B86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1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755E-3500-4AB5-BC24-3ACB0FD7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E94A4-3276-4505-8365-8326BD036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B7FE3-A035-4499-BB00-B278A899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C1CD-68EB-4C8B-8318-E3DCB978927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EBEA4-A60D-481A-B92C-50FFD298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D969D-0BD6-4624-B8FF-13C2DD25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6720-EEF6-4851-BC1A-C49F5B86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12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6B1B6-EAD6-4B42-A0A2-AE40CCB3F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51A37-2009-42D5-BE65-F426EC4FD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2AE33-28C5-414A-8E1C-14B23DE9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C1CD-68EB-4C8B-8318-E3DCB978927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46EA5-D32D-43C7-B89C-6125F6E8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83028-5471-43C8-B86D-16FCA20E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6720-EEF6-4851-BC1A-C49F5B86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73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A45A-852B-42DF-BE93-5AD28411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C4B10-EF48-42F2-838A-74B6FDC47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B0E8A-E09C-459E-9483-B3440542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C1CD-68EB-4C8B-8318-E3DCB978927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86B16-1F4E-4A49-BE14-36459D26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2BB0B-2D6E-46B7-8116-5C1CA495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6720-EEF6-4851-BC1A-C49F5B86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4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60EE-8253-41B7-BC82-2F63300A2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015B6-075B-49AA-8A86-233E1752B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D7E2C-73E2-4AB2-96C9-D8D6E502D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C1CD-68EB-4C8B-8318-E3DCB978927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ADC8-FFA9-43E3-9019-FE8E8E45A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B8061-0895-4836-8043-09323195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6720-EEF6-4851-BC1A-C49F5B86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484F-5EAE-4691-9294-4125A5178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8620-F2BF-45EB-9A66-8CFED5736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1E1A5-E9E5-4499-8CA8-EFE8A211C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3150B-B443-498E-ACC2-B4ED332E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C1CD-68EB-4C8B-8318-E3DCB978927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0849F-2684-4E05-A6FF-16E09DE6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EE879-F501-48B8-8505-AF543014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6720-EEF6-4851-BC1A-C49F5B86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18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6D90-8F0D-4C51-A4A3-6689D902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47E6D-744E-490E-9D83-779B98DB5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676B8-9926-4306-987D-D9B3F9212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C124B-F569-44DF-83B0-DECEEAD01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8C88FE-2D84-4102-992A-D916DF266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B7D4C-E55D-48E5-AF63-3ECC6ECA4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C1CD-68EB-4C8B-8318-E3DCB978927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B89A0-EF23-430B-B17F-984BF526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77B16E-7E0C-4269-8903-364A0D013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6720-EEF6-4851-BC1A-C49F5B86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4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059B-9D37-49DC-81BE-DD2F3193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776E3-893A-4432-94A6-07B5C3A4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C1CD-68EB-4C8B-8318-E3DCB978927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3311B-A642-4D1F-8C86-4EFDA0B4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10A26-1A70-4B78-AD3D-8297F885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6720-EEF6-4851-BC1A-C49F5B86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2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39C8F9-A74D-4AA0-8ADA-00B8753E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C1CD-68EB-4C8B-8318-E3DCB978927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BC4D0-F8CC-4BCD-8C8C-CF72711A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7DF9D-BACD-42B3-B714-1421361F3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6720-EEF6-4851-BC1A-C49F5B86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92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843A-FA86-49FA-A606-C51EEB46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F7F78-5398-4D12-879F-017FFB990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CF11F-82E5-4A28-AD3A-462CA80A5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9895D-9DED-49E5-9D14-5D7E06D1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C1CD-68EB-4C8B-8318-E3DCB978927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808A4-518B-4779-94F9-5CA51FE6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F5D40-9B95-4F39-B1F6-067F8F2C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6720-EEF6-4851-BC1A-C49F5B86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1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7F1B-BDD1-4DBC-8AC6-608DDB61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BEBE22-D060-4DFC-AB22-445421E41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F3262-C4C6-43C4-ABB8-007AF6D04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49AF1-4CDB-431A-B3DB-5C9FDECF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DC1CD-68EB-4C8B-8318-E3DCB978927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E709C-72A6-476C-9150-2087DF7E8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02B55-5015-419A-ADB3-230B9915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06720-EEF6-4851-BC1A-C49F5B86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8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80175-5FE8-44B1-8DE5-75A30FEC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11334-514B-4293-9085-1AB672BB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8A951-F55E-474C-A645-5BDAD3560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DC1CD-68EB-4C8B-8318-E3DCB978927E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8A3C-7881-4511-9290-E634753B4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AAFE-275C-4547-A0B4-8A6623C15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06720-EEF6-4851-BC1A-C49F5B865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66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z-saarland.de/dienste/software-lizenzen/sps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freischaltungen@asknet.de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iz-saarland.de/dienste/software-lizenzen/spss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hda00002@stud.uni-saarland.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kyma00002@stud.uni-saarland.d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li.do/event/stNWHsPfrQ85SuRrSQ8VS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mNx8EWpYF4N93zpm8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catter chart&#10;&#10;Description automatically generated">
            <a:extLst>
              <a:ext uri="{FF2B5EF4-FFF2-40B4-BE49-F238E27FC236}">
                <a16:creationId xmlns:a16="http://schemas.microsoft.com/office/drawing/2014/main" id="{5158D57B-A026-4373-B7C9-3FFCEF634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4" t="1223" r="309" b="-612"/>
          <a:stretch/>
        </p:blipFill>
        <p:spPr>
          <a:xfrm>
            <a:off x="-4176" y="1506"/>
            <a:ext cx="7419613" cy="3786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8A30F6-4F7C-4778-9C88-2941A2F96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>
                <a:latin typeface="Calibri"/>
                <a:cs typeface="Calibri"/>
              </a:rPr>
              <a:t>ERM1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01CBC-3C51-418B-A31C-B1AAD7398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Winter Semester 2023/2024</a:t>
            </a:r>
            <a:endParaRPr lang="en-US" dirty="0"/>
          </a:p>
          <a:p>
            <a:endParaRPr lang="en-US" dirty="0"/>
          </a:p>
          <a:p>
            <a:r>
              <a:rPr lang="en-US" dirty="0"/>
              <a:t>Week 1: 25.10.2023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FBA8FA1-44CE-4E71-AF03-D9E9F88C9E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5" b="15026"/>
          <a:stretch/>
        </p:blipFill>
        <p:spPr>
          <a:xfrm>
            <a:off x="9494730" y="4593920"/>
            <a:ext cx="2617952" cy="2261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88D59-54EB-4D84-BE97-D37F8E69FBD7}"/>
              </a:ext>
            </a:extLst>
          </p:cNvPr>
          <p:cNvSpPr txBox="1"/>
          <p:nvPr/>
        </p:nvSpPr>
        <p:spPr>
          <a:xfrm>
            <a:off x="79318" y="6115664"/>
            <a:ext cx="2054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Shravani Daftardar</a:t>
            </a:r>
          </a:p>
          <a:p>
            <a:r>
              <a:rPr lang="en-US" dirty="0" err="1"/>
              <a:t>Piumal</a:t>
            </a:r>
            <a:r>
              <a:rPr lang="en-US" dirty="0"/>
              <a:t> </a:t>
            </a:r>
            <a:r>
              <a:rPr lang="en-US" dirty="0" err="1"/>
              <a:t>Mahawasala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25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4EA4-7949-04FA-43AB-8435F96D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JM" sz="4900" dirty="0">
                <a:cs typeface="Calibri Light"/>
              </a:rPr>
              <a:t>Steps for requesting SPSS:</a:t>
            </a:r>
            <a:br>
              <a:rPr lang="en-JM" sz="4900" dirty="0">
                <a:cs typeface="Calibri Light"/>
              </a:rPr>
            </a:br>
            <a:br>
              <a:rPr lang="en-JM" dirty="0">
                <a:cs typeface="Calibri Light"/>
              </a:rPr>
            </a:br>
            <a:br>
              <a:rPr lang="en-JM" dirty="0">
                <a:cs typeface="Calibri Light"/>
              </a:rPr>
            </a:br>
            <a:br>
              <a:rPr lang="en-JM" dirty="0">
                <a:cs typeface="Calibri Light"/>
              </a:rPr>
            </a:br>
            <a:endParaRPr lang="en-JM" dirty="0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D8D4B-E3D4-CCC5-BCFE-BE404AB03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57" y="1857881"/>
            <a:ext cx="10515600" cy="4382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JM" sz="2800" dirty="0">
                <a:solidFill>
                  <a:schemeClr val="tx1"/>
                </a:solidFill>
                <a:cs typeface="Calibri"/>
              </a:rPr>
              <a:t>1. Open this link: </a:t>
            </a:r>
            <a:r>
              <a:rPr lang="en-JM" sz="2800" dirty="0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https://www.hiz-saarland.de/dienste/software-lizenzen/spss/</a:t>
            </a:r>
            <a:r>
              <a:rPr lang="en-JM" sz="2800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</a:p>
          <a:p>
            <a:r>
              <a:rPr lang="en-JM" sz="2800" dirty="0">
                <a:solidFill>
                  <a:schemeClr val="tx1"/>
                </a:solidFill>
                <a:cs typeface="Calibri"/>
              </a:rPr>
              <a:t>2. Click on 'Software Portal' (section How do you get the software)</a:t>
            </a:r>
            <a:endParaRPr lang="en-JM" sz="28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JM" sz="2800" dirty="0">
                <a:solidFill>
                  <a:schemeClr val="tx1"/>
                </a:solidFill>
                <a:cs typeface="Calibri"/>
              </a:rPr>
              <a:t>3. In the new window, click on 'SPSS for Saarland University' </a:t>
            </a:r>
            <a:endParaRPr lang="en-JM" sz="28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JM" sz="2800" dirty="0">
                <a:solidFill>
                  <a:schemeClr val="tx1"/>
                </a:solidFill>
                <a:cs typeface="Calibri"/>
              </a:rPr>
              <a:t>4. Scroll down until IBM SPSS Statistics 27/26/25 - Students of the </a:t>
            </a:r>
            <a:r>
              <a:rPr lang="en-JM" sz="2800" dirty="0" err="1">
                <a:solidFill>
                  <a:schemeClr val="tx1"/>
                </a:solidFill>
                <a:cs typeface="Calibri"/>
              </a:rPr>
              <a:t>UdS</a:t>
            </a:r>
            <a:r>
              <a:rPr lang="en-JM" sz="2800" dirty="0">
                <a:solidFill>
                  <a:schemeClr val="tx1"/>
                </a:solidFill>
                <a:cs typeface="Calibri"/>
              </a:rPr>
              <a:t> and change the quantity from 0 to 1 &gt; click on </a:t>
            </a:r>
            <a:r>
              <a:rPr lang="en-JM" sz="2800" dirty="0" err="1">
                <a:solidFill>
                  <a:schemeClr val="tx1"/>
                </a:solidFill>
                <a:cs typeface="Calibri"/>
              </a:rPr>
              <a:t>Kaufen</a:t>
            </a:r>
            <a:endParaRPr lang="en-JM" sz="2800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JM" sz="2800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JM" sz="2800" dirty="0">
              <a:solidFill>
                <a:schemeClr val="tx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711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4EA4-7949-04FA-43AB-8435F96D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73" y="1060809"/>
            <a:ext cx="10515600" cy="2852737"/>
          </a:xfrm>
        </p:spPr>
        <p:txBody>
          <a:bodyPr>
            <a:noAutofit/>
          </a:bodyPr>
          <a:lstStyle/>
          <a:p>
            <a:r>
              <a:rPr lang="en-JM" sz="4400" dirty="0">
                <a:cs typeface="Calibri Light"/>
              </a:rPr>
              <a:t>Steps for requesting SPSS :</a:t>
            </a:r>
            <a:br>
              <a:rPr lang="en-JM" sz="4400" dirty="0">
                <a:cs typeface="Calibri Light"/>
              </a:rPr>
            </a:br>
            <a:br>
              <a:rPr lang="en-JM" sz="4400" dirty="0">
                <a:cs typeface="Calibri Light"/>
              </a:rPr>
            </a:br>
            <a:br>
              <a:rPr lang="en-JM" sz="4400" dirty="0">
                <a:cs typeface="Calibri Light"/>
              </a:rPr>
            </a:br>
            <a:br>
              <a:rPr lang="en-JM" sz="4400" dirty="0">
                <a:cs typeface="Calibri Light"/>
              </a:rPr>
            </a:br>
            <a:endParaRPr lang="en-JM" sz="4400" dirty="0"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D8D4B-E3D4-CCC5-BCFE-BE404AB03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6227" y="2009464"/>
            <a:ext cx="10515600" cy="43821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JM" dirty="0">
                <a:solidFill>
                  <a:schemeClr val="tx1"/>
                </a:solidFill>
                <a:ea typeface="+mn-lt"/>
                <a:cs typeface="+mn-lt"/>
              </a:rPr>
              <a:t>5. You will be asked to fill a form (no need for the stamp and please, select the student option), save as PDF and send together with your enrolment confirmation to the email address: </a:t>
            </a:r>
            <a:r>
              <a:rPr lang="en-JM" dirty="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freischaltungen@asknet.de</a:t>
            </a:r>
            <a:endParaRPr lang="en-US" dirty="0">
              <a:solidFill>
                <a:schemeClr val="tx1"/>
              </a:solidFill>
              <a:ea typeface="+mn-lt"/>
              <a:cs typeface="+mn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JM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JM" b="1" dirty="0">
                <a:solidFill>
                  <a:schemeClr val="tx1"/>
                </a:solidFill>
                <a:ea typeface="+mn-lt"/>
                <a:cs typeface="+mn-lt"/>
              </a:rPr>
              <a:t>Dear Software Portal of the </a:t>
            </a:r>
            <a:r>
              <a:rPr lang="en-JM" b="1" dirty="0" err="1">
                <a:solidFill>
                  <a:schemeClr val="tx1"/>
                </a:solidFill>
                <a:ea typeface="+mn-lt"/>
                <a:cs typeface="+mn-lt"/>
              </a:rPr>
              <a:t>UdS</a:t>
            </a:r>
            <a:r>
              <a:rPr lang="en-JM" b="1" dirty="0">
                <a:solidFill>
                  <a:schemeClr val="tx1"/>
                </a:solidFill>
                <a:ea typeface="+mn-lt"/>
                <a:cs typeface="+mn-lt"/>
              </a:rPr>
              <a:t> Team,</a:t>
            </a:r>
          </a:p>
          <a:p>
            <a:endParaRPr lang="en-JM" b="1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JM" b="1" dirty="0">
                <a:solidFill>
                  <a:schemeClr val="tx1"/>
                </a:solidFill>
                <a:ea typeface="+mn-lt"/>
                <a:cs typeface="+mn-lt"/>
              </a:rPr>
              <a:t>I attached the form authorization and enrolment confirmation document in order to download the last version of IBM SPSS </a:t>
            </a:r>
            <a:r>
              <a:rPr lang="en-JM" b="1" dirty="0" err="1">
                <a:solidFill>
                  <a:schemeClr val="tx1"/>
                </a:solidFill>
                <a:ea typeface="+mn-lt"/>
                <a:cs typeface="+mn-lt"/>
              </a:rPr>
              <a:t>Stastistics</a:t>
            </a:r>
            <a:r>
              <a:rPr lang="en-JM" b="1" dirty="0">
                <a:solidFill>
                  <a:schemeClr val="tx1"/>
                </a:solidFill>
                <a:ea typeface="+mn-lt"/>
                <a:cs typeface="+mn-lt"/>
              </a:rPr>
              <a:t>. </a:t>
            </a:r>
            <a:endParaRPr lang="en-JM" b="1" dirty="0">
              <a:solidFill>
                <a:schemeClr val="tx1"/>
              </a:solidFill>
            </a:endParaRPr>
          </a:p>
          <a:p>
            <a:endParaRPr lang="en-JM" b="1" dirty="0">
              <a:solidFill>
                <a:schemeClr val="tx1"/>
              </a:solidFill>
              <a:cs typeface="Calibri"/>
            </a:endParaRPr>
          </a:p>
          <a:p>
            <a:r>
              <a:rPr lang="en-JM" b="1" dirty="0">
                <a:solidFill>
                  <a:schemeClr val="tx1"/>
                </a:solidFill>
                <a:cs typeface="Calibri"/>
              </a:rPr>
              <a:t>Best regards</a:t>
            </a:r>
          </a:p>
          <a:p>
            <a:endParaRPr lang="en-JM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001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4EA4-7949-04FA-43AB-8435F96D9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6369"/>
            <a:ext cx="10515600" cy="2852737"/>
          </a:xfrm>
        </p:spPr>
        <p:txBody>
          <a:bodyPr>
            <a:normAutofit/>
          </a:bodyPr>
          <a:lstStyle/>
          <a:p>
            <a:r>
              <a:rPr lang="en-JM" sz="4400" dirty="0">
                <a:cs typeface="Calibri Light"/>
              </a:rPr>
              <a:t>Steps for downloading SPSS: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D8D4B-E3D4-CCC5-BCFE-BE404AB03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6227" y="1951955"/>
            <a:ext cx="10515600" cy="438211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JM" dirty="0">
                <a:solidFill>
                  <a:schemeClr val="tx1"/>
                </a:solidFill>
                <a:ea typeface="+mn-lt"/>
                <a:cs typeface="+mn-lt"/>
              </a:rPr>
              <a:t>6. Once you receive the email confirmation: Open again the link: </a:t>
            </a:r>
            <a:r>
              <a:rPr lang="en-JM" dirty="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https://www.hiz-saarland.de/dienste/software-lizenzen/spss/</a:t>
            </a:r>
            <a:endParaRPr lang="en-JM" dirty="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JM" dirty="0">
                <a:solidFill>
                  <a:schemeClr val="tx1"/>
                </a:solidFill>
                <a:ea typeface="+mn-lt"/>
                <a:cs typeface="+mn-lt"/>
              </a:rPr>
              <a:t>7. Click on 'Software Portal' (section How do you get the software)</a:t>
            </a:r>
          </a:p>
          <a:p>
            <a:r>
              <a:rPr lang="en-JM" dirty="0">
                <a:solidFill>
                  <a:schemeClr val="tx1"/>
                </a:solidFill>
                <a:cs typeface="Calibri"/>
              </a:rPr>
              <a:t>8. Write your user and password and click on continue</a:t>
            </a:r>
          </a:p>
          <a:p>
            <a:r>
              <a:rPr lang="en-JM" dirty="0">
                <a:solidFill>
                  <a:schemeClr val="tx1"/>
                </a:solidFill>
                <a:cs typeface="Calibri"/>
              </a:rPr>
              <a:t>9. In the search option, write SPSS</a:t>
            </a:r>
          </a:p>
          <a:p>
            <a:r>
              <a:rPr lang="en-JM" dirty="0">
                <a:solidFill>
                  <a:schemeClr val="tx1"/>
                </a:solidFill>
                <a:cs typeface="Calibri"/>
              </a:rPr>
              <a:t>10. Choose the last option in the table and change the quantity from 0 to 1, click on buy now and then click on order</a:t>
            </a:r>
          </a:p>
          <a:p>
            <a:r>
              <a:rPr lang="en-JM" dirty="0">
                <a:solidFill>
                  <a:schemeClr val="tx1"/>
                </a:solidFill>
                <a:cs typeface="Calibri"/>
              </a:rPr>
              <a:t>11. Accept the terms and conditions and click on continue</a:t>
            </a:r>
          </a:p>
          <a:p>
            <a:r>
              <a:rPr lang="en-JM" dirty="0">
                <a:solidFill>
                  <a:schemeClr val="tx1"/>
                </a:solidFill>
                <a:cs typeface="Calibri"/>
              </a:rPr>
              <a:t>12. Click on Pay now and later click on 'shelf'</a:t>
            </a:r>
          </a:p>
          <a:p>
            <a:r>
              <a:rPr lang="en-JM" dirty="0">
                <a:solidFill>
                  <a:schemeClr val="tx1"/>
                </a:solidFill>
                <a:cs typeface="Calibri"/>
              </a:rPr>
              <a:t>13. Download the 3rd option and also the option of 'spss-statistics-26-installation-activation.pdf'</a:t>
            </a:r>
          </a:p>
          <a:p>
            <a:endParaRPr lang="en-JM" dirty="0">
              <a:solidFill>
                <a:schemeClr val="tx1"/>
              </a:solidFill>
              <a:cs typeface="Calibri"/>
            </a:endParaRPr>
          </a:p>
          <a:p>
            <a:endParaRPr lang="en-JM" dirty="0">
              <a:solidFill>
                <a:schemeClr val="tx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064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CF231-A421-90E6-FB52-5A57EFF0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0BF76-2669-9C2C-C7C4-81FD5BC2C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7761" y="4664230"/>
            <a:ext cx="4689480" cy="1572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Thank you for your attention :)</a:t>
            </a:r>
          </a:p>
          <a:p>
            <a:endParaRPr lang="en-US" dirty="0">
              <a:solidFill>
                <a:schemeClr val="tx1"/>
              </a:solidFill>
              <a:cs typeface="Calibri"/>
            </a:endParaRPr>
          </a:p>
          <a:p>
            <a:r>
              <a:rPr lang="en-US" sz="1600" dirty="0">
                <a:solidFill>
                  <a:schemeClr val="tx1"/>
                </a:solidFill>
                <a:cs typeface="Calibri"/>
              </a:rPr>
              <a:t>Next session: Lecture by Prof. </a:t>
            </a:r>
            <a:r>
              <a:rPr lang="en-US" sz="1600" dirty="0" err="1">
                <a:solidFill>
                  <a:schemeClr val="tx1"/>
                </a:solidFill>
                <a:cs typeface="Calibri"/>
              </a:rPr>
              <a:t>Albulene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 </a:t>
            </a:r>
            <a:r>
              <a:rPr lang="en-US" sz="1600" dirty="0" err="1">
                <a:solidFill>
                  <a:schemeClr val="tx1"/>
                </a:solidFill>
                <a:cs typeface="Calibri"/>
              </a:rPr>
              <a:t>Grajcevci</a:t>
            </a:r>
            <a:r>
              <a:rPr lang="en-US" sz="1600" dirty="0">
                <a:solidFill>
                  <a:schemeClr val="tx1"/>
                </a:solidFill>
                <a:cs typeface="Calibri"/>
              </a:rPr>
              <a:t> on Monday, 30.10.2023 from 10-12h</a:t>
            </a:r>
          </a:p>
        </p:txBody>
      </p:sp>
      <p:pic>
        <p:nvPicPr>
          <p:cNvPr id="5" name="Picture 4" descr="Sticky notes with question marks">
            <a:extLst>
              <a:ext uri="{FF2B5EF4-FFF2-40B4-BE49-F238E27FC236}">
                <a16:creationId xmlns:a16="http://schemas.microsoft.com/office/drawing/2014/main" id="{FA1B2370-516C-4E61-D11E-1737742F8F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10" r="24326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9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096A9-9510-47DA-A621-E8B1CDB46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701" y="90097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/>
              <a:t>What is ERM1 all about?</a:t>
            </a:r>
            <a:endParaRPr lang="en-US" sz="5400" dirty="0">
              <a:cs typeface="Calibri Light"/>
            </a:endParaRP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EAAFD-1282-4B9F-B1D8-DE229481F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8385993" cy="41191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Calibri"/>
                <a:cs typeface="Calibri"/>
              </a:rPr>
              <a:t>Empirical Research Methods = </a:t>
            </a:r>
            <a:br>
              <a:rPr lang="en-US" sz="2400" dirty="0">
                <a:ea typeface="Calibri"/>
                <a:cs typeface="Calibri"/>
              </a:rPr>
            </a:br>
            <a:r>
              <a:rPr lang="en-US" sz="2400" dirty="0">
                <a:ea typeface="Calibri"/>
                <a:cs typeface="Calibri"/>
              </a:rPr>
              <a:t>systematic collection and analysis of data </a:t>
            </a:r>
            <a:br>
              <a:rPr lang="en-US" sz="2400" dirty="0">
                <a:ea typeface="Calibri"/>
                <a:cs typeface="Calibri"/>
              </a:rPr>
            </a:br>
            <a:r>
              <a:rPr lang="en-US" sz="2400" dirty="0">
                <a:ea typeface="Calibri"/>
                <a:cs typeface="Calibri"/>
              </a:rPr>
              <a:t>(i.e. observation and evidence)</a:t>
            </a:r>
          </a:p>
          <a:p>
            <a:r>
              <a:rPr lang="en-US" sz="2400" dirty="0">
                <a:ea typeface="Calibri"/>
                <a:cs typeface="Calibri"/>
              </a:rPr>
              <a:t>In this course, you will learn about...</a:t>
            </a:r>
          </a:p>
          <a:p>
            <a:pPr lvl="1"/>
            <a:r>
              <a:rPr lang="en-US" sz="2000" dirty="0">
                <a:ea typeface="Calibri"/>
                <a:cs typeface="Calibri"/>
              </a:rPr>
              <a:t>Basic empirical concepts and research philosophy</a:t>
            </a:r>
          </a:p>
          <a:p>
            <a:pPr lvl="1"/>
            <a:r>
              <a:rPr lang="en-US" sz="2000" dirty="0">
                <a:ea typeface="Calibri"/>
                <a:cs typeface="Calibri"/>
              </a:rPr>
              <a:t>Developing an experiment design</a:t>
            </a:r>
          </a:p>
          <a:p>
            <a:pPr lvl="1"/>
            <a:r>
              <a:rPr lang="en-US" sz="2000" dirty="0">
                <a:ea typeface="Calibri"/>
                <a:cs typeface="Calibri"/>
              </a:rPr>
              <a:t>Quality aspects of scientific texts</a:t>
            </a:r>
          </a:p>
          <a:p>
            <a:pPr lvl="1"/>
            <a:r>
              <a:rPr lang="en-US" sz="2000" dirty="0">
                <a:ea typeface="Calibri"/>
                <a:cs typeface="Calibri"/>
              </a:rPr>
              <a:t>Designing questionnaires and measuring their validity &amp; reliability</a:t>
            </a:r>
          </a:p>
          <a:p>
            <a:pPr lvl="1"/>
            <a:r>
              <a:rPr lang="en-US" sz="2000" dirty="0">
                <a:ea typeface="Calibri"/>
                <a:cs typeface="Calibri"/>
              </a:rPr>
              <a:t>Using SPSS and preparing datasets</a:t>
            </a:r>
          </a:p>
          <a:p>
            <a:pPr lvl="1"/>
            <a:r>
              <a:rPr lang="en-US" sz="2000" dirty="0">
                <a:ea typeface="Calibri"/>
                <a:cs typeface="Calibri"/>
              </a:rPr>
              <a:t>Parametric and non-parametric approaches to data analysis</a:t>
            </a:r>
          </a:p>
          <a:p>
            <a:pPr lvl="1"/>
            <a:r>
              <a:rPr lang="en-US" sz="2000" dirty="0">
                <a:ea typeface="Calibri"/>
                <a:cs typeface="Calibri"/>
              </a:rPr>
              <a:t>Multi-level analysis</a:t>
            </a:r>
          </a:p>
          <a:p>
            <a:pPr lvl="1"/>
            <a:r>
              <a:rPr lang="en-US" sz="2000" dirty="0">
                <a:ea typeface="Calibri"/>
                <a:cs typeface="Calibri"/>
              </a:rPr>
              <a:t>...</a:t>
            </a:r>
          </a:p>
        </p:txBody>
      </p:sp>
      <p:pic>
        <p:nvPicPr>
          <p:cNvPr id="5" name="Picture 4" descr="A person standing in front of a chart&#10;&#10;Description automatically generated">
            <a:extLst>
              <a:ext uri="{FF2B5EF4-FFF2-40B4-BE49-F238E27FC236}">
                <a16:creationId xmlns:a16="http://schemas.microsoft.com/office/drawing/2014/main" id="{13D98A68-A3C5-E6A3-5100-705C4CC290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95" r="-3" b="-3"/>
          <a:stretch/>
        </p:blipFill>
        <p:spPr>
          <a:xfrm>
            <a:off x="8892878" y="1787197"/>
            <a:ext cx="2793117" cy="294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5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749C-71B3-45DB-B0F8-6CBAE0CE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we?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AD83C-F4CA-4004-BCC4-25DCD2763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830" y="1581032"/>
            <a:ext cx="10515600" cy="54812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Prof. Dr. </a:t>
            </a:r>
            <a:r>
              <a:rPr lang="en-US" dirty="0" err="1"/>
              <a:t>Albulene</a:t>
            </a:r>
            <a:r>
              <a:rPr lang="en-US" dirty="0"/>
              <a:t> </a:t>
            </a:r>
            <a:r>
              <a:rPr lang="en-US" dirty="0" err="1"/>
              <a:t>Grajcevci</a:t>
            </a:r>
            <a:r>
              <a:rPr lang="en-US" dirty="0"/>
              <a:t> </a:t>
            </a:r>
            <a:r>
              <a:rPr lang="en-US" sz="2000" dirty="0"/>
              <a:t>(you will meet her on Monday, 30.10.2023!)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FAE6B1-3D42-43AF-8C73-AEECFC0EC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28959"/>
              </p:ext>
            </p:extLst>
          </p:nvPr>
        </p:nvGraphicFramePr>
        <p:xfrm>
          <a:off x="1741251" y="2188529"/>
          <a:ext cx="748863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316">
                  <a:extLst>
                    <a:ext uri="{9D8B030D-6E8A-4147-A177-3AD203B41FA5}">
                      <a16:colId xmlns:a16="http://schemas.microsoft.com/office/drawing/2014/main" val="1431424352"/>
                    </a:ext>
                  </a:extLst>
                </a:gridCol>
                <a:gridCol w="3744316">
                  <a:extLst>
                    <a:ext uri="{9D8B030D-6E8A-4147-A177-3AD203B41FA5}">
                      <a16:colId xmlns:a16="http://schemas.microsoft.com/office/drawing/2014/main" val="4118168006"/>
                    </a:ext>
                  </a:extLst>
                </a:gridCol>
              </a:tblGrid>
              <a:tr h="92031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Shravani Daftardar</a:t>
                      </a:r>
                    </a:p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709628"/>
                  </a:ext>
                </a:extLst>
              </a:tr>
              <a:tr h="920319">
                <a:tc>
                  <a:txBody>
                    <a:bodyPr/>
                    <a:lstStyle/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semester </a:t>
                      </a:r>
                      <a:r>
                        <a:rPr lang="en-US" sz="2000" b="0" err="1">
                          <a:solidFill>
                            <a:schemeClr val="tx1"/>
                          </a:solidFill>
                        </a:rPr>
                        <a:t>EduTech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student  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From Pune, India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Bachelors’ in Psychology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Employed as a Working Student at Scheer Research Institute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960747"/>
                  </a:ext>
                </a:extLst>
              </a:tr>
            </a:tbl>
          </a:graphicData>
        </a:graphic>
      </p:graphicFrame>
      <p:pic>
        <p:nvPicPr>
          <p:cNvPr id="4" name="Picture 3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2CAA7CEA-49BB-6A2C-6277-03F5367B9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455" y="2669823"/>
            <a:ext cx="1900056" cy="2167466"/>
          </a:xfrm>
          <a:prstGeom prst="rect">
            <a:avLst/>
          </a:prstGeom>
        </p:spPr>
      </p:pic>
      <p:pic>
        <p:nvPicPr>
          <p:cNvPr id="6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009F7CF5-54C3-A980-D554-6544BD0F7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992" y="2668621"/>
            <a:ext cx="1772867" cy="236382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C58263-4E62-8445-9FA4-76D4CB0F1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19986"/>
              </p:ext>
            </p:extLst>
          </p:nvPr>
        </p:nvGraphicFramePr>
        <p:xfrm>
          <a:off x="6929335" y="2188528"/>
          <a:ext cx="748863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316">
                  <a:extLst>
                    <a:ext uri="{9D8B030D-6E8A-4147-A177-3AD203B41FA5}">
                      <a16:colId xmlns:a16="http://schemas.microsoft.com/office/drawing/2014/main" val="1431424352"/>
                    </a:ext>
                  </a:extLst>
                </a:gridCol>
                <a:gridCol w="3744316">
                  <a:extLst>
                    <a:ext uri="{9D8B030D-6E8A-4147-A177-3AD203B41FA5}">
                      <a16:colId xmlns:a16="http://schemas.microsoft.com/office/drawing/2014/main" val="4118168006"/>
                    </a:ext>
                  </a:extLst>
                </a:gridCol>
              </a:tblGrid>
              <a:tr h="92031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Piumal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</a:rPr>
                        <a:t>Mahawasala</a:t>
                      </a:r>
                    </a:p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lvl="0" algn="ctr">
                        <a:buNone/>
                      </a:pP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709628"/>
                  </a:ext>
                </a:extLst>
              </a:tr>
              <a:tr h="920319">
                <a:tc>
                  <a:txBody>
                    <a:bodyPr/>
                    <a:lstStyle/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2000" b="0" baseline="30000" dirty="0">
                          <a:solidFill>
                            <a:schemeClr val="tx1"/>
                          </a:solidFill>
                        </a:rPr>
                        <a:t>rd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semester </a:t>
                      </a:r>
                      <a:r>
                        <a:rPr lang="en-US" sz="2000" b="0" err="1">
                          <a:solidFill>
                            <a:schemeClr val="tx1"/>
                          </a:solidFill>
                        </a:rPr>
                        <a:t>EduTech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 student  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From Colombo, Sri Lanka</a:t>
                      </a:r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BSc in Computer Science </a:t>
                      </a:r>
                    </a:p>
                    <a:p>
                      <a:pPr marL="342900" lvl="0" indent="-342900" algn="l">
                        <a:buFontTx/>
                        <a:buChar char="-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Master of Education</a:t>
                      </a:r>
                      <a:endParaRPr lang="en-US" dirty="0"/>
                    </a:p>
                    <a:p>
                      <a:pPr marL="342900" indent="-342900" algn="l">
                        <a:buFontTx/>
                        <a:buChar char="-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Employed as a Research Assistant at DFKI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96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96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18336-8755-40B1-BB96-65B62484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How can you reach us?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1F0F4-1B44-4B33-B772-881AE5F5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Official Tutorial timeslots: Wednesdays 10-12h</a:t>
            </a:r>
          </a:p>
          <a:p>
            <a:r>
              <a:rPr lang="en-US" sz="2200" dirty="0"/>
              <a:t>Drop us a Teams message (may take up to 24 hours to respond)</a:t>
            </a:r>
            <a:endParaRPr lang="en-US" sz="2200" dirty="0">
              <a:ea typeface="Calibri"/>
              <a:cs typeface="Calibri"/>
            </a:endParaRPr>
          </a:p>
          <a:p>
            <a:r>
              <a:rPr lang="en-US" sz="2200" dirty="0"/>
              <a:t>Email: </a:t>
            </a:r>
            <a:endParaRPr lang="en-US" sz="22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200" dirty="0">
                <a:hlinkClick r:id="rId3"/>
              </a:rPr>
              <a:t>shda00002@stud.uni-saarland.de</a:t>
            </a:r>
            <a:r>
              <a:rPr lang="en-US" sz="2200" dirty="0"/>
              <a:t> (Shravani) </a:t>
            </a:r>
            <a:br>
              <a:rPr lang="en-US" sz="2200" dirty="0"/>
            </a:br>
            <a:r>
              <a:rPr lang="en-US" sz="2200" dirty="0">
                <a:hlinkClick r:id="rId4"/>
              </a:rPr>
              <a:t>kyma00002@stud.uni-saarland.de</a:t>
            </a:r>
            <a:r>
              <a:rPr lang="en-US" sz="2200" dirty="0"/>
              <a:t> (</a:t>
            </a:r>
            <a:r>
              <a:rPr lang="en-US" sz="2200" dirty="0" err="1"/>
              <a:t>Piumal</a:t>
            </a:r>
            <a:r>
              <a:rPr lang="en-US" sz="2200" dirty="0"/>
              <a:t>)</a:t>
            </a:r>
            <a:endParaRPr lang="en-US" sz="22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855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18336-8755-40B1-BB96-65B62484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ERM1 Moodle Course</a:t>
            </a:r>
            <a:endParaRPr lang="en-US" sz="5400" dirty="0">
              <a:cs typeface="Calibri Ligh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1F0F4-1B44-4B33-B772-881AE5F5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Go to Saarland University Moodle        Log in (Universitat des </a:t>
            </a:r>
            <a:r>
              <a:rPr lang="en-US" sz="2200" dirty="0" err="1"/>
              <a:t>Saarlandes</a:t>
            </a:r>
            <a:r>
              <a:rPr lang="en-US" sz="2200" dirty="0"/>
              <a:t>), use </a:t>
            </a:r>
            <a:r>
              <a:rPr lang="en-US" sz="2200" dirty="0" err="1"/>
              <a:t>UdS</a:t>
            </a:r>
            <a:r>
              <a:rPr lang="en-US" sz="2200" dirty="0"/>
              <a:t> ID and password 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Home       </a:t>
            </a:r>
            <a:r>
              <a:rPr lang="en-US" sz="2200" dirty="0" err="1"/>
              <a:t>Bildungswissenschaften</a:t>
            </a:r>
            <a:r>
              <a:rPr lang="en-US" sz="2200" dirty="0"/>
              <a:t>       Educational Technology </a:t>
            </a:r>
            <a:r>
              <a:rPr lang="en-US" sz="2200" dirty="0" err="1"/>
              <a:t>Wintersemester</a:t>
            </a:r>
            <a:r>
              <a:rPr lang="en-US" sz="2200" dirty="0"/>
              <a:t> 2023/24    Empirical Research Methods 1 </a:t>
            </a:r>
            <a:r>
              <a:rPr lang="en-US" sz="2200" dirty="0" err="1"/>
              <a:t>WiSe</a:t>
            </a:r>
            <a:r>
              <a:rPr lang="en-US" sz="2200" dirty="0"/>
              <a:t> 23-24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Enrolment Key: </a:t>
            </a:r>
            <a:r>
              <a:rPr lang="en-US" sz="2200" dirty="0">
                <a:ea typeface="+mn-lt"/>
                <a:cs typeface="+mn-lt"/>
              </a:rPr>
              <a:t>ERM1_stats</a:t>
            </a: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dirty="0"/>
              <a:t>You will find lecture &amp; tutorial materials, exercise sheets and more resources here.</a:t>
            </a:r>
            <a:endParaRPr lang="en-US" sz="2200" dirty="0">
              <a:cs typeface="Calibri"/>
            </a:endParaRPr>
          </a:p>
          <a:p>
            <a:pPr marL="0" indent="0">
              <a:buNone/>
            </a:pPr>
            <a:r>
              <a:rPr lang="en-US" sz="2200" b="1" dirty="0"/>
              <a:t>This is also where you will submit your weekly assignments!</a:t>
            </a:r>
            <a:endParaRPr lang="en-US" sz="2200" dirty="0">
              <a:cs typeface="Calibri" panose="020F0502020204030204"/>
            </a:endParaRPr>
          </a:p>
          <a:p>
            <a:endParaRPr lang="en-US" sz="2200" dirty="0">
              <a:cs typeface="Calibri" panose="020F0502020204030204"/>
            </a:endParaRPr>
          </a:p>
          <a:p>
            <a:endParaRPr lang="en-US" sz="2200" dirty="0">
              <a:cs typeface="Calibri" panose="020F0502020204030204"/>
            </a:endParaRPr>
          </a:p>
          <a:p>
            <a:endParaRPr lang="en-US" sz="2200" dirty="0">
              <a:cs typeface="Calibri" panose="020F0502020204030204"/>
            </a:endParaRPr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3B705A4D-850C-509B-3B3D-ADE238DF9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8504" y="1880968"/>
            <a:ext cx="444030" cy="453438"/>
          </a:xfrm>
          <a:prstGeom prst="rect">
            <a:avLst/>
          </a:prstGeom>
        </p:spPr>
      </p:pic>
      <p:pic>
        <p:nvPicPr>
          <p:cNvPr id="7" name="Graphic 6" descr="Arrow Right with solid fill">
            <a:extLst>
              <a:ext uri="{FF2B5EF4-FFF2-40B4-BE49-F238E27FC236}">
                <a16:creationId xmlns:a16="http://schemas.microsoft.com/office/drawing/2014/main" id="{196E12AB-FC2F-91A7-9CBC-BC0B13DE3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9924" y="2663237"/>
            <a:ext cx="340549" cy="453438"/>
          </a:xfrm>
          <a:prstGeom prst="rect">
            <a:avLst/>
          </a:prstGeom>
        </p:spPr>
      </p:pic>
      <p:pic>
        <p:nvPicPr>
          <p:cNvPr id="11" name="Graphic 10" descr="Arrow Right with solid fill">
            <a:extLst>
              <a:ext uri="{FF2B5EF4-FFF2-40B4-BE49-F238E27FC236}">
                <a16:creationId xmlns:a16="http://schemas.microsoft.com/office/drawing/2014/main" id="{C639177A-A6BB-1E1E-9ECB-025B12E1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9359" y="2660928"/>
            <a:ext cx="321735" cy="453438"/>
          </a:xfrm>
          <a:prstGeom prst="rect">
            <a:avLst/>
          </a:prstGeom>
        </p:spPr>
      </p:pic>
      <p:pic>
        <p:nvPicPr>
          <p:cNvPr id="13" name="Graphic 12" descr="Arrow Right with solid fill">
            <a:extLst>
              <a:ext uri="{FF2B5EF4-FFF2-40B4-BE49-F238E27FC236}">
                <a16:creationId xmlns:a16="http://schemas.microsoft.com/office/drawing/2014/main" id="{8BE11DDA-EE61-6F41-EF31-BFC4F1C6C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98457" y="2610042"/>
            <a:ext cx="444030" cy="45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1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82DC0-B331-442A-8BF7-68260B5B3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Overall structure of the course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54E8D-E758-48FC-A7B4-57A4209D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Calibri"/>
                <a:cs typeface="Calibri"/>
              </a:rPr>
              <a:t>Lectures conducted every Monday + materials given to students to dive deeper into the topic of the week</a:t>
            </a:r>
          </a:p>
          <a:p>
            <a:r>
              <a:rPr lang="en-US" sz="2200" dirty="0">
                <a:ea typeface="Calibri"/>
                <a:cs typeface="Calibri"/>
              </a:rPr>
              <a:t>Hands-on classroom activities and tasks</a:t>
            </a:r>
          </a:p>
          <a:p>
            <a:r>
              <a:rPr lang="en-US" sz="2200" dirty="0">
                <a:ea typeface="Calibri"/>
                <a:cs typeface="Calibri"/>
              </a:rPr>
              <a:t>Weekly individual assignments e.g. reflections on theory, data analysis using SPSS etc. = </a:t>
            </a:r>
            <a:r>
              <a:rPr lang="en-US" sz="2200" b="1" dirty="0">
                <a:ea typeface="Calibri"/>
                <a:cs typeface="Calibri"/>
              </a:rPr>
              <a:t>40% of final grade</a:t>
            </a:r>
          </a:p>
          <a:p>
            <a:r>
              <a:rPr lang="en-US" sz="2200" dirty="0">
                <a:ea typeface="Calibri"/>
                <a:cs typeface="Calibri"/>
              </a:rPr>
              <a:t>Written final exam (date &amp; time TBD) = </a:t>
            </a:r>
            <a:r>
              <a:rPr lang="en-US" sz="2200" b="1" dirty="0">
                <a:ea typeface="Calibri"/>
                <a:cs typeface="Calibri"/>
              </a:rPr>
              <a:t>60% of final grade</a:t>
            </a:r>
          </a:p>
          <a:p>
            <a:r>
              <a:rPr lang="en-US" sz="2200" dirty="0">
                <a:ea typeface="Calibri"/>
                <a:cs typeface="Calibri"/>
              </a:rPr>
              <a:t>Tutorials (highly recommended) every Wednesday to help with queries / clarification on specific topics / assignments</a:t>
            </a:r>
          </a:p>
        </p:txBody>
      </p:sp>
    </p:spTree>
    <p:extLst>
      <p:ext uri="{BB962C8B-B14F-4D97-AF65-F5344CB8AC3E}">
        <p14:creationId xmlns:p14="http://schemas.microsoft.com/office/powerpoint/2010/main" val="117971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9307D-0927-4CA9-987D-B080A234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Let’s talk SPSS!!!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CE391-DAE2-4627-8450-BA1967B3A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Please click on this link OR scan the QR code to answer this poll:</a:t>
            </a:r>
          </a:p>
          <a:p>
            <a:pPr marL="0" indent="0">
              <a:buNone/>
            </a:pPr>
            <a:r>
              <a:rPr lang="en-US" sz="2200">
                <a:hlinkClick r:id="rId3"/>
              </a:rPr>
              <a:t>https://app.sli.do/event/stNWHsPfrQ85SuRrSQ8VSM</a:t>
            </a:r>
            <a:r>
              <a:rPr lang="en-US" sz="2200"/>
              <a:t> 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CCD69A-F96E-46E6-81A1-63ACA6CA1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540" y="329183"/>
            <a:ext cx="3442815" cy="3429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E6C77D-DF24-4641-92B4-F9BF94A8E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353" y="4079193"/>
            <a:ext cx="3062901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6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3E5A9-10A6-F855-2A70-B49924D1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4600">
                <a:ea typeface="Calibri Light"/>
                <a:cs typeface="Calibri Light"/>
              </a:rPr>
              <a:t>Please share your info so we can contact you easily :)</a:t>
            </a:r>
            <a:endParaRPr lang="en-US" sz="4600"/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8E3BB816-036A-DF02-1935-66341BD8C3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290" r="4323" b="-3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8DCE-8B56-E54F-2BD0-31D9B49DA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Link to the form : </a:t>
            </a:r>
            <a:br>
              <a:rPr lang="en-US" sz="2200" dirty="0">
                <a:ea typeface="+mn-lt"/>
                <a:cs typeface="+mn-lt"/>
              </a:rPr>
            </a:b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  <a:hlinkClick r:id="rId3"/>
              </a:rPr>
              <a:t>https://forms.gle/mNx8EWpYF4N93zpm8</a:t>
            </a:r>
            <a:endParaRPr lang="en-US" sz="2200" dirty="0">
              <a:ea typeface="+mn-lt"/>
              <a:cs typeface="+mn-lt"/>
            </a:endParaRPr>
          </a:p>
          <a:p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</p:txBody>
      </p: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6D98A99-EE1E-C126-F05F-208210A70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870" y="3854245"/>
            <a:ext cx="2412262" cy="24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44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4CB06-91F8-2224-1E14-0895860F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ea typeface="Calibri Light"/>
                <a:cs typeface="Calibri Light"/>
              </a:rPr>
              <a:t>About SPSS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015A-7EF5-918E-E171-1488CB584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b="1">
                <a:ea typeface="+mn-lt"/>
                <a:cs typeface="+mn-lt"/>
              </a:rPr>
              <a:t>S</a:t>
            </a:r>
            <a:r>
              <a:rPr lang="en-US" sz="2200">
                <a:ea typeface="+mn-lt"/>
                <a:cs typeface="+mn-lt"/>
              </a:rPr>
              <a:t>tatistical </a:t>
            </a:r>
            <a:r>
              <a:rPr lang="en-US" sz="2200" b="1">
                <a:ea typeface="+mn-lt"/>
                <a:cs typeface="+mn-lt"/>
              </a:rPr>
              <a:t>P</a:t>
            </a:r>
            <a:r>
              <a:rPr lang="en-US" sz="2200">
                <a:ea typeface="+mn-lt"/>
                <a:cs typeface="+mn-lt"/>
              </a:rPr>
              <a:t>ackage for the </a:t>
            </a:r>
            <a:r>
              <a:rPr lang="en-US" sz="2200" b="1">
                <a:ea typeface="+mn-lt"/>
                <a:cs typeface="+mn-lt"/>
              </a:rPr>
              <a:t>S</a:t>
            </a:r>
            <a:r>
              <a:rPr lang="en-US" sz="2200">
                <a:ea typeface="+mn-lt"/>
                <a:cs typeface="+mn-lt"/>
              </a:rPr>
              <a:t>ocial </a:t>
            </a:r>
            <a:r>
              <a:rPr lang="en-US" sz="2200" b="1">
                <a:ea typeface="+mn-lt"/>
                <a:cs typeface="+mn-lt"/>
              </a:rPr>
              <a:t>S</a:t>
            </a:r>
            <a:r>
              <a:rPr lang="en-US" sz="2200">
                <a:ea typeface="+mn-lt"/>
                <a:cs typeface="+mn-lt"/>
              </a:rPr>
              <a:t>ciences (aka IBM SPSS Statistics)</a:t>
            </a:r>
          </a:p>
          <a:p>
            <a:r>
              <a:rPr lang="en-US" sz="2200">
                <a:ea typeface="+mn-lt"/>
                <a:cs typeface="+mn-lt"/>
              </a:rPr>
              <a:t>Software package used for manipulation and analysis of statistical data </a:t>
            </a:r>
          </a:p>
          <a:p>
            <a:r>
              <a:rPr lang="en-US" sz="2200">
                <a:ea typeface="+mn-lt"/>
                <a:cs typeface="+mn-lt"/>
              </a:rPr>
              <a:t>In a quantitative </a:t>
            </a:r>
            <a:br>
              <a:rPr lang="en-US" sz="2200">
                <a:ea typeface="+mn-lt"/>
                <a:cs typeface="+mn-lt"/>
              </a:rPr>
            </a:br>
            <a:r>
              <a:rPr lang="en-US" sz="2200">
                <a:ea typeface="+mn-lt"/>
                <a:cs typeface="+mn-lt"/>
              </a:rPr>
              <a:t>research context: </a:t>
            </a:r>
          </a:p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D802728C-63AB-52B6-0AA2-97522DFDF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4310" y="3142732"/>
            <a:ext cx="5583381" cy="328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55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c0cf754-1ffc-4a0b-8a0c-dae07f474e2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A253B973CE79A4A944350D5D3E53CE8" ma:contentTypeVersion="13" ma:contentTypeDescription="Ein neues Dokument erstellen." ma:contentTypeScope="" ma:versionID="a98d5941553155595fd6f79e86424056">
  <xsd:schema xmlns:xsd="http://www.w3.org/2001/XMLSchema" xmlns:xs="http://www.w3.org/2001/XMLSchema" xmlns:p="http://schemas.microsoft.com/office/2006/metadata/properties" xmlns:ns3="6c0cf754-1ffc-4a0b-8a0c-dae07f474e22" xmlns:ns4="0827cacd-5f24-4a76-b68e-cb343982fd00" targetNamespace="http://schemas.microsoft.com/office/2006/metadata/properties" ma:root="true" ma:fieldsID="61b61c9fe79fde9148addabef48ba1e2" ns3:_="" ns4:_="">
    <xsd:import namespace="6c0cf754-1ffc-4a0b-8a0c-dae07f474e22"/>
    <xsd:import namespace="0827cacd-5f24-4a76-b68e-cb343982fd0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DateTaken" minOccurs="0"/>
                <xsd:element ref="ns3:MediaLengthInSecond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0cf754-1ffc-4a0b-8a0c-dae07f474e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27cacd-5f24-4a76-b68e-cb343982f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2E9519-D666-4F8D-A2DF-BD27F55D5A98}">
  <ds:schemaRefs>
    <ds:schemaRef ds:uri="6c0cf754-1ffc-4a0b-8a0c-dae07f474e22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0827cacd-5f24-4a76-b68e-cb343982fd00"/>
  </ds:schemaRefs>
</ds:datastoreItem>
</file>

<file path=customXml/itemProps2.xml><?xml version="1.0" encoding="utf-8"?>
<ds:datastoreItem xmlns:ds="http://schemas.openxmlformats.org/officeDocument/2006/customXml" ds:itemID="{32277DAC-575B-4C29-AE3D-793C672C03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0cf754-1ffc-4a0b-8a0c-dae07f474e22"/>
    <ds:schemaRef ds:uri="0827cacd-5f24-4a76-b68e-cb343982f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D62484E-1EFE-433C-A110-3FBD04AE58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898</Words>
  <Application>Microsoft Office PowerPoint</Application>
  <PresentationFormat>Widescreen</PresentationFormat>
  <Paragraphs>94</Paragraphs>
  <Slides>13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ERM1 Tutorial</vt:lpstr>
      <vt:lpstr>What is ERM1 all about?</vt:lpstr>
      <vt:lpstr>Who are we?</vt:lpstr>
      <vt:lpstr>How can you reach us?</vt:lpstr>
      <vt:lpstr>ERM1 Moodle Course</vt:lpstr>
      <vt:lpstr>Overall structure of the course</vt:lpstr>
      <vt:lpstr>Let’s talk SPSS!!!</vt:lpstr>
      <vt:lpstr>Please share your info so we can contact you easily :)</vt:lpstr>
      <vt:lpstr>About SPSS</vt:lpstr>
      <vt:lpstr>Steps for requesting SPSS:    </vt:lpstr>
      <vt:lpstr>Steps for requesting SPSS :    </vt:lpstr>
      <vt:lpstr>Steps for downloading SPSS: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ERM1 Tutorial</dc:title>
  <dc:creator>Shravani Daftardar</dc:creator>
  <cp:lastModifiedBy>Shravani Daftardar</cp:lastModifiedBy>
  <cp:revision>343</cp:revision>
  <dcterms:created xsi:type="dcterms:W3CDTF">2023-10-24T06:53:44Z</dcterms:created>
  <dcterms:modified xsi:type="dcterms:W3CDTF">2023-10-25T01:02:09Z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0x010100AA253B973CE79A4A944350D5D3E53CE8</vt:lpwstr>
  </property>
</Properties>
</file>