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65" r:id="rId4"/>
    <p:sldId id="268" r:id="rId5"/>
    <p:sldId id="270" r:id="rId6"/>
    <p:sldId id="269" r:id="rId7"/>
    <p:sldId id="271" r:id="rId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15C"/>
    <a:srgbClr val="E818CA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471C-E124-4C64-A1F6-19EF3FE4FDC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4CA8-6B45-401C-8F13-D996F3DAD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068"/>
            <a:ext cx="4953000" cy="6858000"/>
          </a:xfrm>
          <a:prstGeom prst="rect">
            <a:avLst/>
          </a:prstGeom>
          <a:noFill/>
        </p:spPr>
      </p:pic>
      <p:pic>
        <p:nvPicPr>
          <p:cNvPr id="4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 l="5797"/>
          <a:stretch>
            <a:fillRect/>
          </a:stretch>
        </p:blipFill>
        <p:spPr bwMode="auto">
          <a:xfrm>
            <a:off x="4400282" y="14068"/>
            <a:ext cx="4743718" cy="6858000"/>
          </a:xfrm>
          <a:prstGeom prst="rect">
            <a:avLst/>
          </a:prstGeom>
          <a:noFill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/>
          <a:srcRect l="33725" t="20607" r="19316" b="16218"/>
          <a:stretch>
            <a:fillRect/>
          </a:stretch>
        </p:blipFill>
        <p:spPr bwMode="auto">
          <a:xfrm>
            <a:off x="304800" y="318868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14069" y="0"/>
            <a:ext cx="9129931" cy="6858000"/>
            <a:chOff x="14069" y="0"/>
            <a:chExt cx="9129931" cy="6858000"/>
          </a:xfrm>
        </p:grpSpPr>
        <p:pic>
          <p:nvPicPr>
            <p:cNvPr id="3" name="Picture 2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69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6" name="Picture 5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276664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4896728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1219200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-1324531" y="2357336"/>
              <a:ext cx="5832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 National Youth Centre</a:t>
              </a:r>
              <a:endParaRPr lang="en-US" sz="2000" kern="1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4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3323400" y="2367204"/>
              <a:ext cx="5760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 rtl="0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</a:t>
              </a:r>
              <a:r>
                <a:rPr lang="en-US" sz="2000" kern="10" spc="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latin typeface="Old English Text MT" pitchFamily="66" charset="0"/>
                  <a:cs typeface="Aparajita" pitchFamily="34" charset="0"/>
                </a:rPr>
                <a:t> National Youth Centre</a:t>
              </a:r>
              <a:endParaRPr lang="en-US" sz="2000" kern="10" spc="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-1217099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No. … … … … … … … … … … … ... … … … … 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341405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-31894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729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… … … … … … 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777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Centre Code. …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485901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156094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2989628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Content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pic>
          <p:nvPicPr>
            <p:cNvPr id="37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5851676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Rectangle 37"/>
            <p:cNvSpPr/>
            <p:nvPr/>
          </p:nvSpPr>
          <p:spPr>
            <a:xfrm rot="16200000">
              <a:off x="4505356" y="3190845"/>
              <a:ext cx="2666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b="1" dirty="0" smtClean="0">
                  <a:solidFill>
                    <a:srgbClr val="0070C0"/>
                  </a:solidFill>
                  <a:latin typeface="Arial Narrow" pitchFamily="34" charset="0"/>
                  <a:cs typeface="Arial" pitchFamily="34" charset="0"/>
                </a:rPr>
                <a:t>Registration Certificate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415377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No. … … … … … … … … … … … ... … … … … 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291071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4600582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49053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… … … … … … 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52101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Centre Code. …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118377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7788570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622104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Content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 rot="16200000">
            <a:off x="-79895" y="3190845"/>
            <a:ext cx="2666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Registration Certificate</a:t>
            </a:r>
          </a:p>
        </p:txBody>
      </p:sp>
      <p:sp>
        <p:nvSpPr>
          <p:cNvPr id="30" name="Rectangle 29"/>
          <p:cNvSpPr/>
          <p:nvPr/>
        </p:nvSpPr>
        <p:spPr>
          <a:xfrm rot="16200000">
            <a:off x="4281004" y="874109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335738" y="890901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4069" y="0"/>
            <a:ext cx="9129931" cy="6858000"/>
            <a:chOff x="14069" y="0"/>
            <a:chExt cx="9129931" cy="6858000"/>
          </a:xfrm>
        </p:grpSpPr>
        <p:pic>
          <p:nvPicPr>
            <p:cNvPr id="3" name="Picture 2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69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6" name="Picture 5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276664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4896728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1219200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-1324531" y="2357336"/>
              <a:ext cx="5832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 National Youth Centre</a:t>
              </a:r>
              <a:endParaRPr lang="en-US" sz="2000" kern="1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4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3323400" y="2367204"/>
              <a:ext cx="5760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 rtl="0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</a:t>
              </a:r>
              <a:r>
                <a:rPr lang="en-US" sz="2000" kern="10" spc="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latin typeface="Old English Text MT" pitchFamily="66" charset="0"/>
                  <a:cs typeface="Aparajita" pitchFamily="34" charset="0"/>
                </a:rPr>
                <a:t> National Youth Centre</a:t>
              </a:r>
              <a:endParaRPr lang="en-US" sz="2000" kern="10" spc="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581054" y="3194951"/>
              <a:ext cx="10668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b="1" dirty="0" smtClean="0">
                  <a:solidFill>
                    <a:srgbClr val="0070C0"/>
                  </a:solidFill>
                  <a:latin typeface="Arial Narrow" pitchFamily="34" charset="0"/>
                  <a:cs typeface="Arial" pitchFamily="34" charset="0"/>
                </a:rPr>
                <a:t>ADMIT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-1217099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 No. … … … … … … … … … … … C/R Verify No.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341405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-31894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729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.. Examination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777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Centre Code. …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485901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156094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2989628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Content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pic>
          <p:nvPicPr>
            <p:cNvPr id="37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5851676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Rectangle 37"/>
            <p:cNvSpPr/>
            <p:nvPr/>
          </p:nvSpPr>
          <p:spPr>
            <a:xfrm rot="16200000">
              <a:off x="5213530" y="3194951"/>
              <a:ext cx="10668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b="1" dirty="0" smtClean="0">
                  <a:solidFill>
                    <a:srgbClr val="0070C0"/>
                  </a:solidFill>
                  <a:latin typeface="Arial Narrow" pitchFamily="34" charset="0"/>
                  <a:cs typeface="Arial" pitchFamily="34" charset="0"/>
                </a:rPr>
                <a:t>ADMIT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415377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 No. … … … … … … … … … … … C/R Verify No.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291071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4600582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49053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.. Examination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52101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Centre Code. …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118377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7788570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622104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Content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 rot="16200000">
            <a:off x="4281004" y="874109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-335738" y="890901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14069" y="0"/>
            <a:ext cx="9129931" cy="6858000"/>
            <a:chOff x="14069" y="0"/>
            <a:chExt cx="9129931" cy="6858000"/>
          </a:xfrm>
        </p:grpSpPr>
        <p:pic>
          <p:nvPicPr>
            <p:cNvPr id="3" name="Picture 2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69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6" name="Picture 5" descr="D:\Authorisation cert\good-standing-certificat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0"/>
              <a:ext cx="4495800" cy="6858000"/>
            </a:xfrm>
            <a:prstGeom prst="rect">
              <a:avLst/>
            </a:prstGeom>
            <a:noFill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276664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3725" t="20607" r="42796" b="16218"/>
            <a:stretch>
              <a:fillRect/>
            </a:stretch>
          </p:blipFill>
          <p:spPr bwMode="auto">
            <a:xfrm>
              <a:off x="4896728" y="304800"/>
              <a:ext cx="3976468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1219200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-1324531" y="2357336"/>
              <a:ext cx="5832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 National Youth Centre</a:t>
              </a:r>
              <a:endParaRPr lang="en-US" sz="2000" kern="1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4" name="WordArt 3" descr="FINAL LOGO 2"/>
            <p:cNvSpPr>
              <a:spLocks noChangeArrowheads="1" noChangeShapeType="1" noTextEdit="1"/>
            </p:cNvSpPr>
            <p:nvPr/>
          </p:nvSpPr>
          <p:spPr bwMode="auto">
            <a:xfrm rot="16200000">
              <a:off x="3323400" y="2367204"/>
              <a:ext cx="5760000" cy="208800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 rtl="0"/>
              <a:r>
                <a:rPr lang="en-US" sz="2000" kern="1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Old English Text MT" pitchFamily="66" charset="0"/>
                  <a:cs typeface="Aparajita" pitchFamily="34" charset="0"/>
                </a:rPr>
                <a:t>Mahatma Gandhi</a:t>
              </a:r>
              <a:r>
                <a:rPr lang="en-US" sz="2000" kern="10" spc="0" dirty="0" smtClean="0">
                  <a:ln w="9525">
                    <a:solidFill>
                      <a:srgbClr val="3333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latin typeface="Old English Text MT" pitchFamily="66" charset="0"/>
                  <a:cs typeface="Aparajita" pitchFamily="34" charset="0"/>
                </a:rPr>
                <a:t> National Youth Centre</a:t>
              </a:r>
              <a:endParaRPr lang="en-US" sz="2000" kern="10" spc="0" dirty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Old English Text MT" pitchFamily="66" charset="0"/>
                <a:cs typeface="Aparajit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624075" y="3194951"/>
              <a:ext cx="10668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b="1" dirty="0" smtClean="0">
                  <a:solidFill>
                    <a:srgbClr val="0070C0"/>
                  </a:solidFill>
                  <a:latin typeface="Arial Narrow" pitchFamily="34" charset="0"/>
                  <a:cs typeface="Arial" pitchFamily="34" charset="0"/>
                </a:rPr>
                <a:t>ADMIT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-1217099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 No. … … … … … … … … … … … C/R Verify No.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341405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-31894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729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.. Examination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77705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Year. … … … … …Semester.  … … … … Centre Code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485901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156094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2989628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Subject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pic>
          <p:nvPicPr>
            <p:cNvPr id="37" name="Picture 2" descr="E:\MGNYC LOGO Final  .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AC7C2"/>
                </a:clrFrom>
                <a:clrTo>
                  <a:srgbClr val="CAC7C2">
                    <a:alpha val="0"/>
                  </a:srgbClr>
                </a:clrTo>
              </a:clrChange>
              <a:lum bright="80000" contrast="-80000"/>
            </a:blip>
            <a:srcRect/>
            <a:stretch>
              <a:fillRect/>
            </a:stretch>
          </p:blipFill>
          <p:spPr bwMode="auto">
            <a:xfrm rot="5400000" flipH="1" flipV="1">
              <a:off x="5851676" y="2514600"/>
              <a:ext cx="22098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Rectangle 37"/>
            <p:cNvSpPr/>
            <p:nvPr/>
          </p:nvSpPr>
          <p:spPr>
            <a:xfrm rot="16200000">
              <a:off x="5213530" y="3194951"/>
              <a:ext cx="10668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b="1" dirty="0" smtClean="0">
                  <a:solidFill>
                    <a:srgbClr val="0070C0"/>
                  </a:solidFill>
                  <a:latin typeface="Arial Narrow" pitchFamily="34" charset="0"/>
                  <a:cs typeface="Arial" pitchFamily="34" charset="0"/>
                </a:rPr>
                <a:t>ADMIT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415377" y="3549505"/>
              <a:ext cx="601980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Registration  No. … … … … … … … … … … … C/R Verify No. … … … … … … ... 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291071" y="3930505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Name Mr. /Mrs. … … … … … … … … … … … … … …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4600582" y="3930506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 / D / W Of. … … … … … … … … … … … … … …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49053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Course Name. … … … … … … … .. Examination … … … … … … … .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5210181" y="3916438"/>
              <a:ext cx="49530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Year. … … … … …Semester.  … … … … Centre Code … … … … … …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118377" y="3800036"/>
              <a:ext cx="4475872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7788570" y="958706"/>
              <a:ext cx="17526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Exam. </a:t>
              </a:r>
              <a:r>
                <a:rPr lang="en-US" sz="13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Controller</a:t>
              </a:r>
              <a:endParaRPr lang="en-US" sz="13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622104" y="4048910"/>
              <a:ext cx="83820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IN" sz="1300" b="1" u="sng" dirty="0" smtClean="0">
                  <a:solidFill>
                    <a:srgbClr val="0070C0"/>
                  </a:solidFill>
                  <a:latin typeface="Corbel" pitchFamily="34" charset="0"/>
                  <a:cs typeface="Times New Roman" pitchFamily="18" charset="0"/>
                </a:rPr>
                <a:t>Subject</a:t>
              </a:r>
              <a:endParaRPr lang="en-US" sz="1300" b="1" u="sng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 rot="16200000">
            <a:off x="4281004" y="874109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-335738" y="890901"/>
            <a:ext cx="1464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00" b="1" dirty="0" smtClean="0">
                <a:solidFill>
                  <a:srgbClr val="0070C0"/>
                </a:solidFill>
                <a:latin typeface="Corbel" pitchFamily="34" charset="0"/>
              </a:rPr>
              <a:t>www.mgnyc.org</a:t>
            </a:r>
            <a:endParaRPr lang="en-US" sz="1300" b="1" i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068"/>
            <a:ext cx="4953000" cy="6858000"/>
          </a:xfrm>
          <a:prstGeom prst="rect">
            <a:avLst/>
          </a:prstGeom>
          <a:noFill/>
        </p:spPr>
      </p:pic>
      <p:pic>
        <p:nvPicPr>
          <p:cNvPr id="4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 l="5797"/>
          <a:stretch>
            <a:fillRect/>
          </a:stretch>
        </p:blipFill>
        <p:spPr bwMode="auto">
          <a:xfrm>
            <a:off x="4400282" y="14068"/>
            <a:ext cx="4743718" cy="6858000"/>
          </a:xfrm>
          <a:prstGeom prst="rect">
            <a:avLst/>
          </a:prstGeom>
          <a:noFill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/>
          <a:srcRect l="33725" t="20607" r="19316" b="16218"/>
          <a:stretch>
            <a:fillRect/>
          </a:stretch>
        </p:blipFill>
        <p:spPr bwMode="auto">
          <a:xfrm>
            <a:off x="304800" y="318868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AC7C2"/>
              </a:clrFrom>
              <a:clrTo>
                <a:srgbClr val="CAC7C2">
                  <a:alpha val="0"/>
                </a:srgbClr>
              </a:clrTo>
            </a:clrChange>
            <a:lum bright="80000" contrast="-80000"/>
          </a:blip>
          <a:srcRect/>
          <a:stretch>
            <a:fillRect/>
          </a:stretch>
        </p:blipFill>
        <p:spPr bwMode="auto">
          <a:xfrm rot="5400000" flipH="1" flipV="1">
            <a:off x="3352800" y="2057400"/>
            <a:ext cx="3048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-255085" y="864686"/>
            <a:ext cx="14095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www.mgnyc.org</a:t>
            </a:r>
            <a:endParaRPr kumimoji="0" lang="en-US" sz="9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511794"/>
            <a:ext cx="4114800" cy="58673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035691" y="3142393"/>
            <a:ext cx="59488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ISO 9001:2015 Certified Organization &amp;  Regd. By Ministry of HRD</a:t>
            </a: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(Govt. of India)</a:t>
            </a:r>
            <a:endParaRPr lang="en-US" sz="1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73999" y="3426017"/>
            <a:ext cx="4074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4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MARK SHEET :-</a:t>
            </a:r>
            <a:endParaRPr lang="en-US" sz="14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8372" y="511794"/>
            <a:ext cx="751028" cy="58673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18341" y="3306992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 :                                                          Registration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66869" y="3306994"/>
            <a:ext cx="586739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Father’s Name :                                                 Result Verify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6004" y="511794"/>
            <a:ext cx="1552136" cy="58673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6796" y="2225862"/>
            <a:ext cx="3542400" cy="315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6796" y="505264"/>
            <a:ext cx="3542400" cy="81491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047175" y="5711000"/>
            <a:ext cx="10593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Semester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165567" y="788293"/>
            <a:ext cx="814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231924" y="3644515"/>
            <a:ext cx="26892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Subject Name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128333" y="1619173"/>
            <a:ext cx="896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Grade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5487072" y="3331865"/>
            <a:ext cx="6274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Examination Controller                                                            Director of Study Centre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95004" y="511794"/>
            <a:ext cx="0" cy="586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50763" y="2077068"/>
            <a:ext cx="304800" cy="171132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6955128" y="2820690"/>
            <a:ext cx="896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0763" y="511794"/>
            <a:ext cx="304800" cy="58673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24" name="Picture 23" descr="C:\Users\IITM 1\Desktop\ISO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7852396" y="3653804"/>
            <a:ext cx="1287808" cy="533400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Rectangle 24"/>
          <p:cNvSpPr/>
          <p:nvPr/>
        </p:nvSpPr>
        <p:spPr>
          <a:xfrm>
            <a:off x="6615332" y="505264"/>
            <a:ext cx="318868" cy="487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1736" y="504064"/>
            <a:ext cx="318868" cy="487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52868" y="505264"/>
            <a:ext cx="318868" cy="487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6264" y="504064"/>
            <a:ext cx="324000" cy="487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66736" y="505264"/>
            <a:ext cx="318868" cy="487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WordArt 3" descr="FINAL LOGO 2"/>
          <p:cNvSpPr>
            <a:spLocks noChangeArrowheads="1" noChangeShapeType="1" noTextEdit="1"/>
          </p:cNvSpPr>
          <p:nvPr/>
        </p:nvSpPr>
        <p:spPr bwMode="auto">
          <a:xfrm rot="16200000">
            <a:off x="-1240467" y="2335404"/>
            <a:ext cx="5832000" cy="21600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2000" kern="10" dirty="0" smtClean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rPr>
              <a:t>Mahatma Gandhi National Youth Centre</a:t>
            </a:r>
            <a:endParaRPr lang="en-US" sz="2000" kern="10" dirty="0">
              <a:ln w="9525">
                <a:solidFill>
                  <a:srgbClr val="3333FF"/>
                </a:solidFill>
                <a:round/>
                <a:headEnd/>
                <a:tailEnd/>
              </a:ln>
              <a:solidFill>
                <a:srgbClr val="FF0000"/>
              </a:solidFill>
              <a:latin typeface="Old English Text MT" pitchFamily="66" charset="0"/>
              <a:cs typeface="Aparajita" pitchFamily="34" charset="0"/>
            </a:endParaRPr>
          </a:p>
        </p:txBody>
      </p:sp>
      <p:pic>
        <p:nvPicPr>
          <p:cNvPr id="33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68110" y="3070621"/>
            <a:ext cx="1721643" cy="914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068"/>
            <a:ext cx="4953000" cy="6858000"/>
          </a:xfrm>
          <a:prstGeom prst="rect">
            <a:avLst/>
          </a:prstGeom>
          <a:noFill/>
        </p:spPr>
      </p:pic>
      <p:pic>
        <p:nvPicPr>
          <p:cNvPr id="4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 l="5797"/>
          <a:stretch>
            <a:fillRect/>
          </a:stretch>
        </p:blipFill>
        <p:spPr bwMode="auto">
          <a:xfrm>
            <a:off x="4400282" y="14068"/>
            <a:ext cx="4743718" cy="6858000"/>
          </a:xfrm>
          <a:prstGeom prst="rect">
            <a:avLst/>
          </a:prstGeom>
          <a:noFill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/>
          <a:srcRect l="33725" t="20607" r="19316" b="16218"/>
          <a:stretch>
            <a:fillRect/>
          </a:stretch>
        </p:blipFill>
        <p:spPr bwMode="auto">
          <a:xfrm>
            <a:off x="304800" y="318868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AC7C2"/>
              </a:clrFrom>
              <a:clrTo>
                <a:srgbClr val="CAC7C2">
                  <a:alpha val="0"/>
                </a:srgbClr>
              </a:clrTo>
            </a:clrChange>
            <a:lum bright="80000" contrast="-80000"/>
          </a:blip>
          <a:srcRect/>
          <a:stretch>
            <a:fillRect/>
          </a:stretch>
        </p:blipFill>
        <p:spPr bwMode="auto">
          <a:xfrm rot="5400000" flipH="1" flipV="1">
            <a:off x="3352800" y="1981200"/>
            <a:ext cx="3048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-261907" y="857440"/>
            <a:ext cx="1395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www.mgnyc.org</a:t>
            </a:r>
            <a:endParaRPr kumimoji="0" lang="en-US" sz="9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3295" y="533400"/>
            <a:ext cx="35814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033245" y="3104714"/>
            <a:ext cx="58877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ISO 9001:2015 Certified Organization &amp;  Regd. By Ministry of HRD</a:t>
            </a: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(Govt. of India)</a:t>
            </a:r>
            <a:endParaRPr lang="en-US" sz="1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94944" y="3408244"/>
            <a:ext cx="4032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4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MARK SHEET :-</a:t>
            </a:r>
            <a:endParaRPr lang="en-US" sz="14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33400"/>
            <a:ext cx="835895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127921" y="3298436"/>
            <a:ext cx="580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 :                                                          Registration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70927" y="3298437"/>
            <a:ext cx="5807074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Father’s Name : 		           Result Verify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9631" y="533400"/>
            <a:ext cx="1343464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6695" y="2204377"/>
            <a:ext cx="3048000" cy="314549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6695" y="533400"/>
            <a:ext cx="3048000" cy="8382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3252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056176" y="5705863"/>
            <a:ext cx="1048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Semester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187380" y="798172"/>
            <a:ext cx="806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263371" y="3575783"/>
            <a:ext cx="26615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Subject Name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136496" y="1648561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Grade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5519329" y="3325403"/>
            <a:ext cx="6210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Examination Controller                                                            Director of Study Centre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426695" y="533400"/>
            <a:ext cx="0" cy="580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6200000">
            <a:off x="6412225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3252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0400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6705305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0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7024173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30" name="Picture 29" descr="C:\Users\IITM 1\Desktop\ISO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7873084" y="3647184"/>
            <a:ext cx="1274568" cy="533400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Rectangle 31"/>
          <p:cNvSpPr/>
          <p:nvPr/>
        </p:nvSpPr>
        <p:spPr>
          <a:xfrm>
            <a:off x="3759631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12959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3763" y="533400"/>
            <a:ext cx="270000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64631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3827" y="533400"/>
            <a:ext cx="270000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41295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0" name="WordArt 3" descr="FINAL LOGO 2"/>
          <p:cNvSpPr>
            <a:spLocks noChangeArrowheads="1" noChangeShapeType="1" noTextEdit="1"/>
          </p:cNvSpPr>
          <p:nvPr/>
        </p:nvSpPr>
        <p:spPr bwMode="auto">
          <a:xfrm rot="16200000">
            <a:off x="-1240467" y="2335404"/>
            <a:ext cx="5832000" cy="21600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2000" kern="10" dirty="0" smtClean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rPr>
              <a:t>Mahatma Gandhi National Youth Centre</a:t>
            </a:r>
            <a:endParaRPr lang="en-US" sz="2000" kern="10" dirty="0">
              <a:ln w="9525">
                <a:solidFill>
                  <a:srgbClr val="3333FF"/>
                </a:solidFill>
                <a:round/>
                <a:headEnd/>
                <a:tailEnd/>
              </a:ln>
              <a:solidFill>
                <a:srgbClr val="FF0000"/>
              </a:solidFill>
              <a:latin typeface="Old English Text MT" pitchFamily="66" charset="0"/>
              <a:cs typeface="Aparajita" pitchFamily="34" charset="0"/>
            </a:endParaRPr>
          </a:p>
        </p:txBody>
      </p:sp>
      <p:pic>
        <p:nvPicPr>
          <p:cNvPr id="41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54042" y="3070621"/>
            <a:ext cx="1721643" cy="914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068"/>
            <a:ext cx="4953000" cy="6858000"/>
          </a:xfrm>
          <a:prstGeom prst="rect">
            <a:avLst/>
          </a:prstGeom>
          <a:noFill/>
        </p:spPr>
      </p:pic>
      <p:pic>
        <p:nvPicPr>
          <p:cNvPr id="4" name="Picture 2" descr="D:\Authorisation cert\good-standing-certificate.jpg"/>
          <p:cNvPicPr>
            <a:picLocks noChangeAspect="1" noChangeArrowheads="1"/>
          </p:cNvPicPr>
          <p:nvPr/>
        </p:nvPicPr>
        <p:blipFill>
          <a:blip r:embed="rId2" cstate="print"/>
          <a:srcRect l="5797"/>
          <a:stretch>
            <a:fillRect/>
          </a:stretch>
        </p:blipFill>
        <p:spPr bwMode="auto">
          <a:xfrm>
            <a:off x="4400282" y="14068"/>
            <a:ext cx="4743718" cy="6858000"/>
          </a:xfrm>
          <a:prstGeom prst="rect">
            <a:avLst/>
          </a:prstGeom>
          <a:noFill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/>
          <a:srcRect l="33725" t="20607" r="19316" b="16218"/>
          <a:stretch>
            <a:fillRect/>
          </a:stretch>
        </p:blipFill>
        <p:spPr bwMode="auto">
          <a:xfrm>
            <a:off x="304800" y="318868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AC7C2"/>
              </a:clrFrom>
              <a:clrTo>
                <a:srgbClr val="CAC7C2">
                  <a:alpha val="0"/>
                </a:srgbClr>
              </a:clrTo>
            </a:clrChange>
            <a:lum bright="80000" contrast="-80000"/>
          </a:blip>
          <a:srcRect/>
          <a:stretch>
            <a:fillRect/>
          </a:stretch>
        </p:blipFill>
        <p:spPr bwMode="auto">
          <a:xfrm rot="5400000" flipH="1" flipV="1">
            <a:off x="3352800" y="1981200"/>
            <a:ext cx="3048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-261907" y="857440"/>
            <a:ext cx="1395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www.mgnyc.org</a:t>
            </a:r>
            <a:endParaRPr kumimoji="0" lang="en-US" sz="9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3295" y="533400"/>
            <a:ext cx="35814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033245" y="3104714"/>
            <a:ext cx="58877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ISO 9001:2015 Certified Organization &amp;  Regd. By Ministry of HRD</a:t>
            </a: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(Govt. of India)</a:t>
            </a:r>
            <a:endParaRPr lang="en-US" sz="1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94944" y="3408244"/>
            <a:ext cx="4032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4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MARK SHEET :-</a:t>
            </a:r>
            <a:endParaRPr lang="en-US" sz="14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33400"/>
            <a:ext cx="835895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127921" y="3298436"/>
            <a:ext cx="580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 :                                                          Registration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70927" y="3298437"/>
            <a:ext cx="5807074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Father’s Name : 		           Result Verify No :                           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9631" y="533400"/>
            <a:ext cx="1343464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6695" y="2204377"/>
            <a:ext cx="3048000" cy="314549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6695" y="533400"/>
            <a:ext cx="3048000" cy="8382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32912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056176" y="5705863"/>
            <a:ext cx="10485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Semester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187380" y="798172"/>
            <a:ext cx="806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263371" y="3575783"/>
            <a:ext cx="26615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Subject Name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136496" y="1648561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Grade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5519329" y="3325403"/>
            <a:ext cx="6210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Examination Controller                                                            Director of Study Centre</a:t>
            </a:r>
            <a:endParaRPr lang="en-US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426695" y="533400"/>
            <a:ext cx="0" cy="580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16200000">
            <a:off x="6338372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32912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0060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6643172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40060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4860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6947972" y="2786579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4860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30" name="Picture 29" descr="C:\Users\IITM 1\Desktop\ISO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7873084" y="3647184"/>
            <a:ext cx="1274568" cy="533400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Rectangle 31"/>
          <p:cNvSpPr/>
          <p:nvPr/>
        </p:nvSpPr>
        <p:spPr>
          <a:xfrm>
            <a:off x="3759631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12959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3763" y="533400"/>
            <a:ext cx="270000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64631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3827" y="533400"/>
            <a:ext cx="270000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41295" y="533400"/>
            <a:ext cx="276664" cy="4806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0" name="WordArt 3" descr="FINAL LOGO 2"/>
          <p:cNvSpPr>
            <a:spLocks noChangeArrowheads="1" noChangeShapeType="1" noTextEdit="1"/>
          </p:cNvSpPr>
          <p:nvPr/>
        </p:nvSpPr>
        <p:spPr bwMode="auto">
          <a:xfrm rot="16200000">
            <a:off x="-1240467" y="2335404"/>
            <a:ext cx="5832000" cy="21600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2000" kern="10" dirty="0" smtClean="0">
                <a:ln w="9525">
                  <a:solidFill>
                    <a:srgbClr val="3333FF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Old English Text MT" pitchFamily="66" charset="0"/>
                <a:cs typeface="Aparajita" pitchFamily="34" charset="0"/>
              </a:rPr>
              <a:t>Mahatma Gandhi National Youth Centre</a:t>
            </a:r>
            <a:endParaRPr lang="en-US" sz="2000" kern="10" dirty="0">
              <a:ln w="9525">
                <a:solidFill>
                  <a:srgbClr val="3333FF"/>
                </a:solidFill>
                <a:round/>
                <a:headEnd/>
                <a:tailEnd/>
              </a:ln>
              <a:solidFill>
                <a:srgbClr val="FF0000"/>
              </a:solidFill>
              <a:latin typeface="Old English Text MT" pitchFamily="66" charset="0"/>
              <a:cs typeface="Aparajita" pitchFamily="34" charset="0"/>
            </a:endParaRPr>
          </a:p>
        </p:txBody>
      </p:sp>
      <p:pic>
        <p:nvPicPr>
          <p:cNvPr id="41" name="Picture 2" descr="E:\MGNYC LOGO Final  .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54042" y="3070621"/>
            <a:ext cx="1721643" cy="914401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7557868" y="2055945"/>
            <a:ext cx="304800" cy="16937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57868" y="533400"/>
            <a:ext cx="304800" cy="58070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7266504" y="2770704"/>
            <a:ext cx="88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CGPA</a:t>
            </a:r>
            <a:endParaRPr lang="en-US" sz="12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975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IITM</dc:creator>
  <cp:lastModifiedBy>IITM INSTITUTE</cp:lastModifiedBy>
  <cp:revision>121</cp:revision>
  <dcterms:created xsi:type="dcterms:W3CDTF">2018-05-31T00:12:23Z</dcterms:created>
  <dcterms:modified xsi:type="dcterms:W3CDTF">2020-02-07T07:51:03Z</dcterms:modified>
</cp:coreProperties>
</file>