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6" r:id="rId9"/>
    <p:sldId id="265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68"/>
  </p:normalViewPr>
  <p:slideViewPr>
    <p:cSldViewPr snapToGrid="0">
      <p:cViewPr>
        <p:scale>
          <a:sx n="154" d="100"/>
          <a:sy n="154" d="100"/>
        </p:scale>
        <p:origin x="-1032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F343A7-B57D-473E-A98C-9A6C3625319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A7ED94-7CF8-48F6-B65B-B1E1E306A13A}">
      <dgm:prSet custT="1"/>
      <dgm:spPr/>
      <dgm:t>
        <a:bodyPr/>
        <a:lstStyle/>
        <a:p>
          <a:pPr algn="ctr"/>
          <a:r>
            <a:rPr lang="en-US" sz="1800" dirty="0"/>
            <a:t>Token Service </a:t>
          </a:r>
          <a:br>
            <a:rPr lang="en-US" sz="1100" dirty="0"/>
          </a:br>
          <a:br>
            <a:rPr lang="en-US" sz="1100" dirty="0"/>
          </a:br>
          <a:r>
            <a:rPr lang="en-US" sz="1100" dirty="0"/>
            <a:t>Generates and validates JWT token and OTP</a:t>
          </a:r>
        </a:p>
      </dgm:t>
    </dgm:pt>
    <dgm:pt modelId="{2056989C-984B-4D56-838C-0E77BFE90A59}" type="parTrans" cxnId="{03E0400E-F01C-4844-A3F3-B44D96D5DD1D}">
      <dgm:prSet/>
      <dgm:spPr/>
      <dgm:t>
        <a:bodyPr/>
        <a:lstStyle/>
        <a:p>
          <a:pPr algn="l"/>
          <a:endParaRPr lang="en-US"/>
        </a:p>
      </dgm:t>
    </dgm:pt>
    <dgm:pt modelId="{66C38993-8578-4C45-923B-131A5391C642}" type="sibTrans" cxnId="{03E0400E-F01C-4844-A3F3-B44D96D5DD1D}">
      <dgm:prSet/>
      <dgm:spPr/>
      <dgm:t>
        <a:bodyPr/>
        <a:lstStyle/>
        <a:p>
          <a:pPr algn="l"/>
          <a:endParaRPr lang="en-US"/>
        </a:p>
      </dgm:t>
    </dgm:pt>
    <dgm:pt modelId="{E4B42DCC-F50D-4668-8F4C-362C0114B96F}">
      <dgm:prSet custT="1"/>
      <dgm:spPr/>
      <dgm:t>
        <a:bodyPr/>
        <a:lstStyle/>
        <a:p>
          <a:pPr algn="ctr"/>
          <a:r>
            <a:rPr lang="en-US" sz="1800" dirty="0"/>
            <a:t>Session Service </a:t>
          </a:r>
          <a:br>
            <a:rPr lang="en-US" sz="1100" dirty="0"/>
          </a:br>
          <a:endParaRPr lang="en-US" sz="1100" dirty="0"/>
        </a:p>
        <a:p>
          <a:pPr algn="ctr"/>
          <a:r>
            <a:rPr lang="en-US" sz="1100" dirty="0"/>
            <a:t>User session management through timed session expiry</a:t>
          </a:r>
        </a:p>
      </dgm:t>
    </dgm:pt>
    <dgm:pt modelId="{5770BB37-5AC8-44E1-8F71-9261CE8B8A77}" type="parTrans" cxnId="{0CC221C2-2F50-4791-AC3A-79BEF3856317}">
      <dgm:prSet/>
      <dgm:spPr/>
      <dgm:t>
        <a:bodyPr/>
        <a:lstStyle/>
        <a:p>
          <a:pPr algn="l"/>
          <a:endParaRPr lang="en-US"/>
        </a:p>
      </dgm:t>
    </dgm:pt>
    <dgm:pt modelId="{ABE9A579-E322-4FB9-8805-BADDE505CCE7}" type="sibTrans" cxnId="{0CC221C2-2F50-4791-AC3A-79BEF3856317}">
      <dgm:prSet/>
      <dgm:spPr/>
      <dgm:t>
        <a:bodyPr/>
        <a:lstStyle/>
        <a:p>
          <a:pPr algn="l"/>
          <a:endParaRPr lang="en-US"/>
        </a:p>
      </dgm:t>
    </dgm:pt>
    <dgm:pt modelId="{BE995CD6-8CBA-45ED-87EE-1EF150A61A96}">
      <dgm:prSet custT="1"/>
      <dgm:spPr/>
      <dgm:t>
        <a:bodyPr/>
        <a:lstStyle/>
        <a:p>
          <a:pPr algn="l"/>
          <a:r>
            <a:rPr lang="en-US" sz="1800" dirty="0"/>
            <a:t>Notification Service</a:t>
          </a:r>
        </a:p>
        <a:p>
          <a:pPr algn="ctr"/>
          <a:r>
            <a:rPr lang="en-US" sz="1100" dirty="0"/>
            <a:t>Send notifications to external emails through hosted SMTP server</a:t>
          </a:r>
        </a:p>
      </dgm:t>
    </dgm:pt>
    <dgm:pt modelId="{307440B6-73FB-4F16-A38F-EA958EC07663}" type="parTrans" cxnId="{5B6B07D6-2281-4065-B447-2C8C9F8C8B4E}">
      <dgm:prSet/>
      <dgm:spPr/>
      <dgm:t>
        <a:bodyPr/>
        <a:lstStyle/>
        <a:p>
          <a:pPr algn="l"/>
          <a:endParaRPr lang="en-US"/>
        </a:p>
      </dgm:t>
    </dgm:pt>
    <dgm:pt modelId="{C9CCD44E-B312-49A2-AAD6-01CC6859A5E9}" type="sibTrans" cxnId="{5B6B07D6-2281-4065-B447-2C8C9F8C8B4E}">
      <dgm:prSet/>
      <dgm:spPr/>
      <dgm:t>
        <a:bodyPr/>
        <a:lstStyle/>
        <a:p>
          <a:pPr algn="l"/>
          <a:endParaRPr lang="en-US"/>
        </a:p>
      </dgm:t>
    </dgm:pt>
    <dgm:pt modelId="{07E3A5E3-8EBA-4C60-A7A2-E060ED674068}">
      <dgm:prSet custT="1"/>
      <dgm:spPr/>
      <dgm:t>
        <a:bodyPr/>
        <a:lstStyle/>
        <a:p>
          <a:pPr algn="ctr"/>
          <a:r>
            <a:rPr lang="en-US" sz="1800" dirty="0"/>
            <a:t>Onboarding Service </a:t>
          </a:r>
        </a:p>
        <a:p>
          <a:pPr algn="ctr"/>
          <a:r>
            <a:rPr lang="en-US" sz="1100" dirty="0"/>
            <a:t>Interface between external device and cloud deployment.</a:t>
          </a:r>
          <a:br>
            <a:rPr lang="en-US" sz="1100" dirty="0"/>
          </a:br>
          <a:r>
            <a:rPr lang="en-US" sz="1100" dirty="0"/>
            <a:t>Inter service communication with above mentioned services.</a:t>
          </a:r>
          <a:br>
            <a:rPr lang="en-US" sz="1100" dirty="0"/>
          </a:br>
          <a:r>
            <a:rPr lang="en-US" sz="1100" dirty="0"/>
            <a:t>Business logic implementation.</a:t>
          </a:r>
          <a:br>
            <a:rPr lang="en-US" sz="1100" dirty="0"/>
          </a:br>
          <a:r>
            <a:rPr lang="en-US" sz="1100" dirty="0"/>
            <a:t>		</a:t>
          </a:r>
        </a:p>
      </dgm:t>
    </dgm:pt>
    <dgm:pt modelId="{CC50764B-F928-4BE2-8066-58D24D3D2428}" type="parTrans" cxnId="{C9723F03-ACF8-42D1-A185-BCDD273FA203}">
      <dgm:prSet/>
      <dgm:spPr/>
      <dgm:t>
        <a:bodyPr/>
        <a:lstStyle/>
        <a:p>
          <a:pPr algn="l"/>
          <a:endParaRPr lang="en-US"/>
        </a:p>
      </dgm:t>
    </dgm:pt>
    <dgm:pt modelId="{7DEA64A1-4084-44FD-8A1B-82A1324EE887}" type="sibTrans" cxnId="{C9723F03-ACF8-42D1-A185-BCDD273FA203}">
      <dgm:prSet/>
      <dgm:spPr/>
      <dgm:t>
        <a:bodyPr/>
        <a:lstStyle/>
        <a:p>
          <a:pPr algn="l"/>
          <a:endParaRPr lang="en-US"/>
        </a:p>
      </dgm:t>
    </dgm:pt>
    <dgm:pt modelId="{F2E77972-1CCE-4F1A-BE5B-EEA33D2C0F83}" type="pres">
      <dgm:prSet presAssocID="{30F343A7-B57D-473E-A98C-9A6C36253194}" presName="root" presStyleCnt="0">
        <dgm:presLayoutVars>
          <dgm:dir/>
          <dgm:resizeHandles val="exact"/>
        </dgm:presLayoutVars>
      </dgm:prSet>
      <dgm:spPr/>
    </dgm:pt>
    <dgm:pt modelId="{FD9805FC-3939-43CD-831C-97C712485145}" type="pres">
      <dgm:prSet presAssocID="{42A7ED94-7CF8-48F6-B65B-B1E1E306A13A}" presName="compNode" presStyleCnt="0"/>
      <dgm:spPr/>
    </dgm:pt>
    <dgm:pt modelId="{6C5CDE1A-71CA-4BB6-ACFB-E7FA816A9970}" type="pres">
      <dgm:prSet presAssocID="{42A7ED94-7CF8-48F6-B65B-B1E1E306A1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8E6CB86-568A-4658-8505-DD8B6DAB706A}" type="pres">
      <dgm:prSet presAssocID="{42A7ED94-7CF8-48F6-B65B-B1E1E306A13A}" presName="spaceRect" presStyleCnt="0"/>
      <dgm:spPr/>
    </dgm:pt>
    <dgm:pt modelId="{982A84FD-926B-4C1E-9771-512805F17789}" type="pres">
      <dgm:prSet presAssocID="{42A7ED94-7CF8-48F6-B65B-B1E1E306A13A}" presName="textRect" presStyleLbl="revTx" presStyleIdx="0" presStyleCnt="4">
        <dgm:presLayoutVars>
          <dgm:chMax val="1"/>
          <dgm:chPref val="1"/>
        </dgm:presLayoutVars>
      </dgm:prSet>
      <dgm:spPr/>
    </dgm:pt>
    <dgm:pt modelId="{2298936D-B4E8-4EC5-B59E-43C51799D202}" type="pres">
      <dgm:prSet presAssocID="{66C38993-8578-4C45-923B-131A5391C642}" presName="sibTrans" presStyleCnt="0"/>
      <dgm:spPr/>
    </dgm:pt>
    <dgm:pt modelId="{973FC233-F43F-48CB-A218-0AA335BF28A5}" type="pres">
      <dgm:prSet presAssocID="{E4B42DCC-F50D-4668-8F4C-362C0114B96F}" presName="compNode" presStyleCnt="0"/>
      <dgm:spPr/>
    </dgm:pt>
    <dgm:pt modelId="{A965DB47-6BEB-48D8-9422-C37554D142D8}" type="pres">
      <dgm:prSet presAssocID="{E4B42DCC-F50D-4668-8F4C-362C0114B9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DB2A159-537C-4EFA-9B99-91FD1F780BCF}" type="pres">
      <dgm:prSet presAssocID="{E4B42DCC-F50D-4668-8F4C-362C0114B96F}" presName="spaceRect" presStyleCnt="0"/>
      <dgm:spPr/>
    </dgm:pt>
    <dgm:pt modelId="{D64A1D5A-F679-4161-BD3A-B86902ED01A3}" type="pres">
      <dgm:prSet presAssocID="{E4B42DCC-F50D-4668-8F4C-362C0114B96F}" presName="textRect" presStyleLbl="revTx" presStyleIdx="1" presStyleCnt="4" custScaleX="110461">
        <dgm:presLayoutVars>
          <dgm:chMax val="1"/>
          <dgm:chPref val="1"/>
        </dgm:presLayoutVars>
      </dgm:prSet>
      <dgm:spPr/>
    </dgm:pt>
    <dgm:pt modelId="{37438D67-AFBB-4EFF-A470-FA46620C45F2}" type="pres">
      <dgm:prSet presAssocID="{ABE9A579-E322-4FB9-8805-BADDE505CCE7}" presName="sibTrans" presStyleCnt="0"/>
      <dgm:spPr/>
    </dgm:pt>
    <dgm:pt modelId="{E684B6FD-B13C-4E83-9DC1-57D8B0F39A32}" type="pres">
      <dgm:prSet presAssocID="{BE995CD6-8CBA-45ED-87EE-1EF150A61A96}" presName="compNode" presStyleCnt="0"/>
      <dgm:spPr/>
    </dgm:pt>
    <dgm:pt modelId="{F978288C-C0C6-4669-98B3-CECADAC88E45}" type="pres">
      <dgm:prSet presAssocID="{BE995CD6-8CBA-45ED-87EE-1EF150A61A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94E69230-5BAB-4062-9F15-BCFD359ADA67}" type="pres">
      <dgm:prSet presAssocID="{BE995CD6-8CBA-45ED-87EE-1EF150A61A96}" presName="spaceRect" presStyleCnt="0"/>
      <dgm:spPr/>
    </dgm:pt>
    <dgm:pt modelId="{4826F7DF-9688-4665-A793-57EE16F24261}" type="pres">
      <dgm:prSet presAssocID="{BE995CD6-8CBA-45ED-87EE-1EF150A61A96}" presName="textRect" presStyleLbl="revTx" presStyleIdx="2" presStyleCnt="4">
        <dgm:presLayoutVars>
          <dgm:chMax val="1"/>
          <dgm:chPref val="1"/>
        </dgm:presLayoutVars>
      </dgm:prSet>
      <dgm:spPr/>
    </dgm:pt>
    <dgm:pt modelId="{8A8764DD-24A1-4441-B937-87834E2C5415}" type="pres">
      <dgm:prSet presAssocID="{C9CCD44E-B312-49A2-AAD6-01CC6859A5E9}" presName="sibTrans" presStyleCnt="0"/>
      <dgm:spPr/>
    </dgm:pt>
    <dgm:pt modelId="{BD1D4520-20FC-41D2-AF89-12CF5124BEF1}" type="pres">
      <dgm:prSet presAssocID="{07E3A5E3-8EBA-4C60-A7A2-E060ED674068}" presName="compNode" presStyleCnt="0"/>
      <dgm:spPr/>
    </dgm:pt>
    <dgm:pt modelId="{554492DC-87F7-4E74-9E5F-C65E44244BA1}" type="pres">
      <dgm:prSet presAssocID="{07E3A5E3-8EBA-4C60-A7A2-E060ED6740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8CD4F48-50AC-4F4C-BA59-4B7CE686A619}" type="pres">
      <dgm:prSet presAssocID="{07E3A5E3-8EBA-4C60-A7A2-E060ED674068}" presName="spaceRect" presStyleCnt="0"/>
      <dgm:spPr/>
    </dgm:pt>
    <dgm:pt modelId="{87B318EF-909C-41BA-8393-F124B5009F87}" type="pres">
      <dgm:prSet presAssocID="{07E3A5E3-8EBA-4C60-A7A2-E060ED67406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F67E01-2261-42B3-8393-49293F34AB3D}" type="presOf" srcId="{BE995CD6-8CBA-45ED-87EE-1EF150A61A96}" destId="{4826F7DF-9688-4665-A793-57EE16F24261}" srcOrd="0" destOrd="0" presId="urn:microsoft.com/office/officeart/2018/2/layout/IconLabelList"/>
    <dgm:cxn modelId="{C9723F03-ACF8-42D1-A185-BCDD273FA203}" srcId="{30F343A7-B57D-473E-A98C-9A6C36253194}" destId="{07E3A5E3-8EBA-4C60-A7A2-E060ED674068}" srcOrd="3" destOrd="0" parTransId="{CC50764B-F928-4BE2-8066-58D24D3D2428}" sibTransId="{7DEA64A1-4084-44FD-8A1B-82A1324EE887}"/>
    <dgm:cxn modelId="{03E0400E-F01C-4844-A3F3-B44D96D5DD1D}" srcId="{30F343A7-B57D-473E-A98C-9A6C36253194}" destId="{42A7ED94-7CF8-48F6-B65B-B1E1E306A13A}" srcOrd="0" destOrd="0" parTransId="{2056989C-984B-4D56-838C-0E77BFE90A59}" sibTransId="{66C38993-8578-4C45-923B-131A5391C642}"/>
    <dgm:cxn modelId="{2B5CE33A-94D0-4EAF-AD7E-DB12E1B7F792}" type="presOf" srcId="{42A7ED94-7CF8-48F6-B65B-B1E1E306A13A}" destId="{982A84FD-926B-4C1E-9771-512805F17789}" srcOrd="0" destOrd="0" presId="urn:microsoft.com/office/officeart/2018/2/layout/IconLabelList"/>
    <dgm:cxn modelId="{F511D93C-72C8-4D71-883C-2093EB4F2628}" type="presOf" srcId="{30F343A7-B57D-473E-A98C-9A6C36253194}" destId="{F2E77972-1CCE-4F1A-BE5B-EEA33D2C0F83}" srcOrd="0" destOrd="0" presId="urn:microsoft.com/office/officeart/2018/2/layout/IconLabelList"/>
    <dgm:cxn modelId="{31377B9C-F351-4D50-9A3C-FADBEE0FD2F3}" type="presOf" srcId="{E4B42DCC-F50D-4668-8F4C-362C0114B96F}" destId="{D64A1D5A-F679-4161-BD3A-B86902ED01A3}" srcOrd="0" destOrd="0" presId="urn:microsoft.com/office/officeart/2018/2/layout/IconLabelList"/>
    <dgm:cxn modelId="{0CC221C2-2F50-4791-AC3A-79BEF3856317}" srcId="{30F343A7-B57D-473E-A98C-9A6C36253194}" destId="{E4B42DCC-F50D-4668-8F4C-362C0114B96F}" srcOrd="1" destOrd="0" parTransId="{5770BB37-5AC8-44E1-8F71-9261CE8B8A77}" sibTransId="{ABE9A579-E322-4FB9-8805-BADDE505CCE7}"/>
    <dgm:cxn modelId="{5B6B07D6-2281-4065-B447-2C8C9F8C8B4E}" srcId="{30F343A7-B57D-473E-A98C-9A6C36253194}" destId="{BE995CD6-8CBA-45ED-87EE-1EF150A61A96}" srcOrd="2" destOrd="0" parTransId="{307440B6-73FB-4F16-A38F-EA958EC07663}" sibTransId="{C9CCD44E-B312-49A2-AAD6-01CC6859A5E9}"/>
    <dgm:cxn modelId="{30BAF7E7-580C-45E6-BF50-5C66C1D50163}" type="presOf" srcId="{07E3A5E3-8EBA-4C60-A7A2-E060ED674068}" destId="{87B318EF-909C-41BA-8393-F124B5009F87}" srcOrd="0" destOrd="0" presId="urn:microsoft.com/office/officeart/2018/2/layout/IconLabelList"/>
    <dgm:cxn modelId="{5E661D73-6963-4CA3-B1D9-7B7FD473BD3E}" type="presParOf" srcId="{F2E77972-1CCE-4F1A-BE5B-EEA33D2C0F83}" destId="{FD9805FC-3939-43CD-831C-97C712485145}" srcOrd="0" destOrd="0" presId="urn:microsoft.com/office/officeart/2018/2/layout/IconLabelList"/>
    <dgm:cxn modelId="{1A22DA6F-7855-4657-8935-AAF42323BB9E}" type="presParOf" srcId="{FD9805FC-3939-43CD-831C-97C712485145}" destId="{6C5CDE1A-71CA-4BB6-ACFB-E7FA816A9970}" srcOrd="0" destOrd="0" presId="urn:microsoft.com/office/officeart/2018/2/layout/IconLabelList"/>
    <dgm:cxn modelId="{A2A44D2D-80A6-47EA-89DA-DD6F0F8178EF}" type="presParOf" srcId="{FD9805FC-3939-43CD-831C-97C712485145}" destId="{78E6CB86-568A-4658-8505-DD8B6DAB706A}" srcOrd="1" destOrd="0" presId="urn:microsoft.com/office/officeart/2018/2/layout/IconLabelList"/>
    <dgm:cxn modelId="{431C2C0D-1736-4519-AB9B-DF689F05E920}" type="presParOf" srcId="{FD9805FC-3939-43CD-831C-97C712485145}" destId="{982A84FD-926B-4C1E-9771-512805F17789}" srcOrd="2" destOrd="0" presId="urn:microsoft.com/office/officeart/2018/2/layout/IconLabelList"/>
    <dgm:cxn modelId="{3EFAAE9D-6A10-46A1-AF89-3F040CBAF1D3}" type="presParOf" srcId="{F2E77972-1CCE-4F1A-BE5B-EEA33D2C0F83}" destId="{2298936D-B4E8-4EC5-B59E-43C51799D202}" srcOrd="1" destOrd="0" presId="urn:microsoft.com/office/officeart/2018/2/layout/IconLabelList"/>
    <dgm:cxn modelId="{D455DD8C-92BA-4AFF-A952-4601F2CA7738}" type="presParOf" srcId="{F2E77972-1CCE-4F1A-BE5B-EEA33D2C0F83}" destId="{973FC233-F43F-48CB-A218-0AA335BF28A5}" srcOrd="2" destOrd="0" presId="urn:microsoft.com/office/officeart/2018/2/layout/IconLabelList"/>
    <dgm:cxn modelId="{EEA36AD5-41AA-4094-AE99-D53C9EA87DF6}" type="presParOf" srcId="{973FC233-F43F-48CB-A218-0AA335BF28A5}" destId="{A965DB47-6BEB-48D8-9422-C37554D142D8}" srcOrd="0" destOrd="0" presId="urn:microsoft.com/office/officeart/2018/2/layout/IconLabelList"/>
    <dgm:cxn modelId="{2CC5D9FA-B887-4658-8E06-2B669F57E849}" type="presParOf" srcId="{973FC233-F43F-48CB-A218-0AA335BF28A5}" destId="{CDB2A159-537C-4EFA-9B99-91FD1F780BCF}" srcOrd="1" destOrd="0" presId="urn:microsoft.com/office/officeart/2018/2/layout/IconLabelList"/>
    <dgm:cxn modelId="{297E73B4-8B70-4723-9446-C65F42A24962}" type="presParOf" srcId="{973FC233-F43F-48CB-A218-0AA335BF28A5}" destId="{D64A1D5A-F679-4161-BD3A-B86902ED01A3}" srcOrd="2" destOrd="0" presId="urn:microsoft.com/office/officeart/2018/2/layout/IconLabelList"/>
    <dgm:cxn modelId="{4EA7BD06-7389-450F-8355-DC113A3D124F}" type="presParOf" srcId="{F2E77972-1CCE-4F1A-BE5B-EEA33D2C0F83}" destId="{37438D67-AFBB-4EFF-A470-FA46620C45F2}" srcOrd="3" destOrd="0" presId="urn:microsoft.com/office/officeart/2018/2/layout/IconLabelList"/>
    <dgm:cxn modelId="{B3F5FB35-C535-444C-8C0B-D136C407D43E}" type="presParOf" srcId="{F2E77972-1CCE-4F1A-BE5B-EEA33D2C0F83}" destId="{E684B6FD-B13C-4E83-9DC1-57D8B0F39A32}" srcOrd="4" destOrd="0" presId="urn:microsoft.com/office/officeart/2018/2/layout/IconLabelList"/>
    <dgm:cxn modelId="{436F0B23-9AE1-492E-89EA-3F9210DAB920}" type="presParOf" srcId="{E684B6FD-B13C-4E83-9DC1-57D8B0F39A32}" destId="{F978288C-C0C6-4669-98B3-CECADAC88E45}" srcOrd="0" destOrd="0" presId="urn:microsoft.com/office/officeart/2018/2/layout/IconLabelList"/>
    <dgm:cxn modelId="{23B87A67-F6D5-4189-9209-CBBE061C7D05}" type="presParOf" srcId="{E684B6FD-B13C-4E83-9DC1-57D8B0F39A32}" destId="{94E69230-5BAB-4062-9F15-BCFD359ADA67}" srcOrd="1" destOrd="0" presId="urn:microsoft.com/office/officeart/2018/2/layout/IconLabelList"/>
    <dgm:cxn modelId="{EC5E5FB5-7D21-450D-B797-47A711DC8C8E}" type="presParOf" srcId="{E684B6FD-B13C-4E83-9DC1-57D8B0F39A32}" destId="{4826F7DF-9688-4665-A793-57EE16F24261}" srcOrd="2" destOrd="0" presId="urn:microsoft.com/office/officeart/2018/2/layout/IconLabelList"/>
    <dgm:cxn modelId="{5DDC9FDB-DBD9-4550-A5D8-20462EB1CB0D}" type="presParOf" srcId="{F2E77972-1CCE-4F1A-BE5B-EEA33D2C0F83}" destId="{8A8764DD-24A1-4441-B937-87834E2C5415}" srcOrd="5" destOrd="0" presId="urn:microsoft.com/office/officeart/2018/2/layout/IconLabelList"/>
    <dgm:cxn modelId="{C7127E50-8EC0-4659-BDB8-E1F0B99963D3}" type="presParOf" srcId="{F2E77972-1CCE-4F1A-BE5B-EEA33D2C0F83}" destId="{BD1D4520-20FC-41D2-AF89-12CF5124BEF1}" srcOrd="6" destOrd="0" presId="urn:microsoft.com/office/officeart/2018/2/layout/IconLabelList"/>
    <dgm:cxn modelId="{3BBCA901-7DE6-4733-9228-86ED62CE0A1E}" type="presParOf" srcId="{BD1D4520-20FC-41D2-AF89-12CF5124BEF1}" destId="{554492DC-87F7-4E74-9E5F-C65E44244BA1}" srcOrd="0" destOrd="0" presId="urn:microsoft.com/office/officeart/2018/2/layout/IconLabelList"/>
    <dgm:cxn modelId="{1CFC66B9-C8D8-4684-B8F2-3067434AC6D1}" type="presParOf" srcId="{BD1D4520-20FC-41D2-AF89-12CF5124BEF1}" destId="{08CD4F48-50AC-4F4C-BA59-4B7CE686A619}" srcOrd="1" destOrd="0" presId="urn:microsoft.com/office/officeart/2018/2/layout/IconLabelList"/>
    <dgm:cxn modelId="{2896CEE0-5B5D-46AF-9C06-0B88D6BC25F7}" type="presParOf" srcId="{BD1D4520-20FC-41D2-AF89-12CF5124BEF1}" destId="{87B318EF-909C-41BA-8393-F124B5009F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3FB4FA-0284-404D-BB4D-2FB97FD7F8F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FB8C13-130F-4E4A-90FE-C629B6C42C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Token Service</a:t>
          </a:r>
          <a:br>
            <a:rPr lang="en-US" sz="1400" dirty="0"/>
          </a:br>
          <a:r>
            <a:rPr lang="en-US" sz="1200" dirty="0"/>
            <a:t>/internal/token/create</a:t>
          </a:r>
          <a:br>
            <a:rPr lang="en-US" sz="1200" dirty="0"/>
          </a:br>
          <a:r>
            <a:rPr lang="en-US" sz="1200" dirty="0"/>
            <a:t>/internal/token/validate</a:t>
          </a:r>
          <a:br>
            <a:rPr lang="en-US" sz="1200" dirty="0"/>
          </a:br>
          <a:r>
            <a:rPr lang="en-US" sz="1200" dirty="0"/>
            <a:t>/internal/auth/create/</a:t>
          </a:r>
          <a:br>
            <a:rPr lang="en-US" sz="1200" dirty="0"/>
          </a:br>
          <a:r>
            <a:rPr lang="en-US" sz="1200" dirty="0"/>
            <a:t>/internal/auth/validate/&lt;email&gt;/&lt;</a:t>
          </a:r>
          <a:r>
            <a:rPr lang="en-US" sz="1200" dirty="0" err="1"/>
            <a:t>otp</a:t>
          </a:r>
          <a:r>
            <a:rPr lang="en-US" sz="1200" dirty="0"/>
            <a:t>&gt;</a:t>
          </a:r>
          <a:endParaRPr lang="en-US" sz="1400" dirty="0"/>
        </a:p>
      </dgm:t>
    </dgm:pt>
    <dgm:pt modelId="{EFC0317E-A4BC-44C4-841A-8B91A0AF69DE}" type="parTrans" cxnId="{ACC07908-B9DF-415D-AFB9-74D744D63232}">
      <dgm:prSet/>
      <dgm:spPr/>
      <dgm:t>
        <a:bodyPr/>
        <a:lstStyle/>
        <a:p>
          <a:endParaRPr lang="en-US"/>
        </a:p>
      </dgm:t>
    </dgm:pt>
    <dgm:pt modelId="{E1AC8EA1-D3F1-4CA4-A283-8DEB268A6096}" type="sibTrans" cxnId="{ACC07908-B9DF-415D-AFB9-74D744D632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7EE002-C77A-4112-A86F-18E47E9D75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Session Service</a:t>
          </a:r>
          <a:br>
            <a:rPr lang="en-US" sz="1300" dirty="0"/>
          </a:br>
          <a:r>
            <a:rPr lang="en-US" sz="1300" dirty="0"/>
            <a:t>/internal/session/create</a:t>
          </a:r>
          <a:br>
            <a:rPr lang="en-US" sz="1300" dirty="0"/>
          </a:br>
          <a:r>
            <a:rPr lang="en-US" sz="1300" dirty="0"/>
            <a:t>/internal/session/validate</a:t>
          </a:r>
          <a:br>
            <a:rPr lang="en-US" sz="1300" dirty="0"/>
          </a:br>
          <a:endParaRPr lang="en-US" sz="1300" dirty="0"/>
        </a:p>
      </dgm:t>
    </dgm:pt>
    <dgm:pt modelId="{09575B42-648D-4E9F-A3F9-85DF233E8445}" type="parTrans" cxnId="{64BA5DD3-3213-4C28-BE44-5FCFA3B1CAA0}">
      <dgm:prSet/>
      <dgm:spPr/>
      <dgm:t>
        <a:bodyPr/>
        <a:lstStyle/>
        <a:p>
          <a:endParaRPr lang="en-US"/>
        </a:p>
      </dgm:t>
    </dgm:pt>
    <dgm:pt modelId="{B3AFE763-1AAA-4D58-A8EE-FA7C941A9A88}" type="sibTrans" cxnId="{64BA5DD3-3213-4C28-BE44-5FCFA3B1CA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E1ED09-B825-4222-B34C-3258A64E5F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Notification Service</a:t>
          </a:r>
        </a:p>
        <a:p>
          <a:pPr>
            <a:lnSpc>
              <a:spcPct val="100000"/>
            </a:lnSpc>
          </a:pPr>
          <a:r>
            <a:rPr lang="en-US" sz="1100" dirty="0"/>
            <a:t>/internal/notification/send/email/&lt;email&gt;/&lt;</a:t>
          </a:r>
          <a:r>
            <a:rPr lang="en-US" sz="1100" dirty="0" err="1"/>
            <a:t>otp</a:t>
          </a:r>
          <a:r>
            <a:rPr lang="en-US" sz="1100" dirty="0"/>
            <a:t>&gt;</a:t>
          </a:r>
        </a:p>
      </dgm:t>
    </dgm:pt>
    <dgm:pt modelId="{4051471B-15A2-4265-AE65-5EAB3A1131A5}" type="parTrans" cxnId="{74B9500E-BDD7-429C-96A4-6A6E4EA6561F}">
      <dgm:prSet/>
      <dgm:spPr/>
      <dgm:t>
        <a:bodyPr/>
        <a:lstStyle/>
        <a:p>
          <a:endParaRPr lang="en-US"/>
        </a:p>
      </dgm:t>
    </dgm:pt>
    <dgm:pt modelId="{9C3AF192-1235-499E-A29C-E130718AD8C1}" type="sibTrans" cxnId="{74B9500E-BDD7-429C-96A4-6A6E4EA656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EF548D-8B0B-4E10-85C9-07F7C60E1E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Onboarding Service</a:t>
          </a:r>
          <a:br>
            <a:rPr lang="en-US" sz="1200" dirty="0"/>
          </a:br>
          <a:r>
            <a:rPr lang="en-IN" sz="1200" dirty="0"/>
            <a:t>/register/</a:t>
          </a:r>
          <a:r>
            <a:rPr lang="en-IN" sz="1200" dirty="0" err="1"/>
            <a:t>init</a:t>
          </a:r>
          <a:r>
            <a:rPr lang="en-IN" sz="1200" dirty="0"/>
            <a:t>/{email}</a:t>
          </a:r>
        </a:p>
        <a:p>
          <a:pPr>
            <a:lnSpc>
              <a:spcPct val="100000"/>
            </a:lnSpc>
          </a:pPr>
          <a:r>
            <a:rPr lang="en-IN" sz="1200" dirty="0"/>
            <a:t>/register/</a:t>
          </a:r>
          <a:r>
            <a:rPr lang="en-IN" sz="1200" dirty="0" err="1"/>
            <a:t>init</a:t>
          </a:r>
          <a:r>
            <a:rPr lang="en-IN" sz="1200" dirty="0"/>
            <a:t>/{email}</a:t>
          </a:r>
        </a:p>
        <a:p>
          <a:pPr>
            <a:lnSpc>
              <a:spcPct val="100000"/>
            </a:lnSpc>
          </a:pPr>
          <a:r>
            <a:rPr lang="en-IN" sz="1200" dirty="0"/>
            <a:t>/register/login</a:t>
          </a:r>
        </a:p>
        <a:p>
          <a:pPr>
            <a:lnSpc>
              <a:spcPct val="100000"/>
            </a:lnSpc>
          </a:pPr>
          <a:r>
            <a:rPr lang="en-IN" sz="1200" dirty="0"/>
            <a:t>/register/driver/demographics/information</a:t>
          </a:r>
        </a:p>
        <a:p>
          <a:pPr>
            <a:lnSpc>
              <a:spcPct val="100000"/>
            </a:lnSpc>
          </a:pPr>
          <a:r>
            <a:rPr lang="en-IN" sz="1200" dirty="0"/>
            <a:t>/register/driver/demographics/address</a:t>
          </a:r>
        </a:p>
        <a:p>
          <a:pPr>
            <a:lnSpc>
              <a:spcPct val="100000"/>
            </a:lnSpc>
          </a:pPr>
          <a:r>
            <a:rPr lang="en-IN" sz="1200" dirty="0"/>
            <a:t>/driver/document/information</a:t>
          </a:r>
        </a:p>
        <a:p>
          <a:pPr>
            <a:lnSpc>
              <a:spcPct val="100000"/>
            </a:lnSpc>
          </a:pPr>
          <a:r>
            <a:rPr lang="en-IN" sz="1200" dirty="0"/>
            <a:t>/driver/document/upload/{</a:t>
          </a:r>
          <a:r>
            <a:rPr lang="en-IN" sz="1200" dirty="0" err="1"/>
            <a:t>driverDocumentId</a:t>
          </a:r>
          <a:r>
            <a:rPr lang="en-IN" sz="1200" dirty="0"/>
            <a:t>}/{type}</a:t>
          </a:r>
        </a:p>
        <a:p>
          <a:pPr>
            <a:lnSpc>
              <a:spcPct val="100000"/>
            </a:lnSpc>
          </a:pPr>
          <a:r>
            <a:rPr lang="en-IN" sz="1200" dirty="0"/>
            <a:t>/vehicle/document/information</a:t>
          </a:r>
        </a:p>
        <a:p>
          <a:pPr>
            <a:lnSpc>
              <a:spcPct val="100000"/>
            </a:lnSpc>
          </a:pPr>
          <a:r>
            <a:rPr lang="en-IN" sz="1200" dirty="0"/>
            <a:t>/vehicle/document/information</a:t>
          </a:r>
          <a:br>
            <a:rPr lang="en-IN" sz="1200" dirty="0"/>
          </a:br>
          <a:r>
            <a:rPr lang="en-IN" sz="1200" dirty="0"/>
            <a:t>/vehicle/document/upload/{</a:t>
          </a:r>
          <a:r>
            <a:rPr lang="en-IN" sz="1200" dirty="0" err="1"/>
            <a:t>vehicleDocumentId</a:t>
          </a:r>
          <a:r>
            <a:rPr lang="en-IN" sz="1200" dirty="0"/>
            <a:t>}/{type}</a:t>
          </a:r>
        </a:p>
        <a:p>
          <a:r>
            <a:rPr lang="en-IN" sz="1200" dirty="0"/>
            <a:t>/admin/device/{</a:t>
          </a:r>
          <a:r>
            <a:rPr lang="en-IN" sz="1200" dirty="0" err="1"/>
            <a:t>driverdocumentId</a:t>
          </a:r>
          <a:r>
            <a:rPr lang="en-IN" sz="1200" dirty="0"/>
            <a:t>}/{</a:t>
          </a:r>
          <a:r>
            <a:rPr lang="en-IN" sz="1200" dirty="0" err="1"/>
            <a:t>vehicleDocumentID</a:t>
          </a:r>
          <a:r>
            <a:rPr lang="en-IN" sz="1200" dirty="0"/>
            <a:t>}</a:t>
          </a:r>
        </a:p>
        <a:p>
          <a:r>
            <a:rPr lang="en-IN" sz="1200" dirty="0"/>
            <a:t>/admin/shipment/{</a:t>
          </a:r>
          <a:r>
            <a:rPr lang="en-IN" sz="1200" dirty="0" err="1"/>
            <a:t>deviceId</a:t>
          </a:r>
          <a:r>
            <a:rPr lang="en-IN" sz="1200" dirty="0"/>
            <a:t>}</a:t>
          </a:r>
        </a:p>
        <a:p>
          <a:r>
            <a:rPr lang="en-US" sz="1200" dirty="0"/>
            <a:t>/admin/shipment/activate/device/{</a:t>
          </a:r>
          <a:r>
            <a:rPr lang="en-US" sz="1200" dirty="0" err="1"/>
            <a:t>deviceId</a:t>
          </a:r>
          <a:r>
            <a:rPr lang="en-US" sz="1200" dirty="0"/>
            <a:t>}</a:t>
          </a:r>
          <a:endParaRPr lang="en-IN" sz="1200" dirty="0"/>
        </a:p>
        <a:p>
          <a:r>
            <a:rPr lang="en-IN" sz="1200" dirty="0"/>
            <a:t>/activate/driver/{</a:t>
          </a:r>
          <a:r>
            <a:rPr lang="en-IN" sz="1200" dirty="0" err="1"/>
            <a:t>driverId</a:t>
          </a:r>
          <a:r>
            <a:rPr lang="en-IN" sz="1200" dirty="0"/>
            <a:t>}</a:t>
          </a:r>
        </a:p>
      </dgm:t>
    </dgm:pt>
    <dgm:pt modelId="{9810D02D-CBAC-4D8D-B473-6A7105562E76}" type="parTrans" cxnId="{E480DA42-6B72-4D37-B84D-35DDED0101D3}">
      <dgm:prSet/>
      <dgm:spPr/>
      <dgm:t>
        <a:bodyPr/>
        <a:lstStyle/>
        <a:p>
          <a:endParaRPr lang="en-US"/>
        </a:p>
      </dgm:t>
    </dgm:pt>
    <dgm:pt modelId="{66C5843B-3A95-4C69-B511-EBE34B31BB0E}" type="sibTrans" cxnId="{E480DA42-6B72-4D37-B84D-35DDED0101D3}">
      <dgm:prSet/>
      <dgm:spPr/>
      <dgm:t>
        <a:bodyPr/>
        <a:lstStyle/>
        <a:p>
          <a:endParaRPr lang="en-US"/>
        </a:p>
      </dgm:t>
    </dgm:pt>
    <dgm:pt modelId="{50AF4A48-FC1A-46A3-B6E9-065EABBC237E}" type="pres">
      <dgm:prSet presAssocID="{4C3FB4FA-0284-404D-BB4D-2FB97FD7F8F8}" presName="root" presStyleCnt="0">
        <dgm:presLayoutVars>
          <dgm:dir/>
          <dgm:resizeHandles val="exact"/>
        </dgm:presLayoutVars>
      </dgm:prSet>
      <dgm:spPr/>
    </dgm:pt>
    <dgm:pt modelId="{0C866BED-DFB7-48E4-865D-D9E9754F2BB5}" type="pres">
      <dgm:prSet presAssocID="{4C3FB4FA-0284-404D-BB4D-2FB97FD7F8F8}" presName="container" presStyleCnt="0">
        <dgm:presLayoutVars>
          <dgm:dir/>
          <dgm:resizeHandles val="exact"/>
        </dgm:presLayoutVars>
      </dgm:prSet>
      <dgm:spPr/>
    </dgm:pt>
    <dgm:pt modelId="{CBDC38CB-E669-47B0-9475-603E9CF6EE53}" type="pres">
      <dgm:prSet presAssocID="{AEFB8C13-130F-4E4A-90FE-C629B6C42CF6}" presName="compNode" presStyleCnt="0"/>
      <dgm:spPr/>
    </dgm:pt>
    <dgm:pt modelId="{5382907D-A033-4E7F-8155-8E098618584B}" type="pres">
      <dgm:prSet presAssocID="{AEFB8C13-130F-4E4A-90FE-C629B6C42CF6}" presName="iconBgRect" presStyleLbl="bgShp" presStyleIdx="0" presStyleCnt="4"/>
      <dgm:spPr/>
    </dgm:pt>
    <dgm:pt modelId="{83D37507-3F08-4A0A-B6D2-A30946FB7EA5}" type="pres">
      <dgm:prSet presAssocID="{AEFB8C13-130F-4E4A-90FE-C629B6C42C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65C764A-FD32-4F13-9150-EF8D932A8C45}" type="pres">
      <dgm:prSet presAssocID="{AEFB8C13-130F-4E4A-90FE-C629B6C42CF6}" presName="spaceRect" presStyleCnt="0"/>
      <dgm:spPr/>
    </dgm:pt>
    <dgm:pt modelId="{3991D9DE-16E4-4920-A1CF-7F0C85DCC21C}" type="pres">
      <dgm:prSet presAssocID="{AEFB8C13-130F-4E4A-90FE-C629B6C42CF6}" presName="textRect" presStyleLbl="revTx" presStyleIdx="0" presStyleCnt="4">
        <dgm:presLayoutVars>
          <dgm:chMax val="1"/>
          <dgm:chPref val="1"/>
        </dgm:presLayoutVars>
      </dgm:prSet>
      <dgm:spPr/>
    </dgm:pt>
    <dgm:pt modelId="{A14B5CC0-77A7-47B0-814A-3D59D3CA53DF}" type="pres">
      <dgm:prSet presAssocID="{E1AC8EA1-D3F1-4CA4-A283-8DEB268A6096}" presName="sibTrans" presStyleLbl="sibTrans2D1" presStyleIdx="0" presStyleCnt="0"/>
      <dgm:spPr/>
    </dgm:pt>
    <dgm:pt modelId="{D37F9BB5-0FC3-4FB0-AD3A-C0BD23E7096F}" type="pres">
      <dgm:prSet presAssocID="{B77EE002-C77A-4112-A86F-18E47E9D75D2}" presName="compNode" presStyleCnt="0"/>
      <dgm:spPr/>
    </dgm:pt>
    <dgm:pt modelId="{EA95E251-541F-453D-B318-7A6E11AC064E}" type="pres">
      <dgm:prSet presAssocID="{B77EE002-C77A-4112-A86F-18E47E9D75D2}" presName="iconBgRect" presStyleLbl="bgShp" presStyleIdx="1" presStyleCnt="4"/>
      <dgm:spPr/>
    </dgm:pt>
    <dgm:pt modelId="{561005B4-9DEF-460C-9612-6443ED2851E3}" type="pres">
      <dgm:prSet presAssocID="{B77EE002-C77A-4112-A86F-18E47E9D75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9F201D5-659A-4E47-9D36-C748DAB12404}" type="pres">
      <dgm:prSet presAssocID="{B77EE002-C77A-4112-A86F-18E47E9D75D2}" presName="spaceRect" presStyleCnt="0"/>
      <dgm:spPr/>
    </dgm:pt>
    <dgm:pt modelId="{EE13BCE2-B923-4690-9831-2CC8CDC30CBB}" type="pres">
      <dgm:prSet presAssocID="{B77EE002-C77A-4112-A86F-18E47E9D75D2}" presName="textRect" presStyleLbl="revTx" presStyleIdx="1" presStyleCnt="4" custLinFactNeighborX="1188" custLinFactNeighborY="-6631">
        <dgm:presLayoutVars>
          <dgm:chMax val="1"/>
          <dgm:chPref val="1"/>
        </dgm:presLayoutVars>
      </dgm:prSet>
      <dgm:spPr/>
    </dgm:pt>
    <dgm:pt modelId="{9C7354BF-81C6-4EF9-9A4D-60653621B492}" type="pres">
      <dgm:prSet presAssocID="{B3AFE763-1AAA-4D58-A8EE-FA7C941A9A88}" presName="sibTrans" presStyleLbl="sibTrans2D1" presStyleIdx="0" presStyleCnt="0"/>
      <dgm:spPr/>
    </dgm:pt>
    <dgm:pt modelId="{CB32D386-3370-4C0A-A493-0722CFCB1388}" type="pres">
      <dgm:prSet presAssocID="{23E1ED09-B825-4222-B34C-3258A64E5F8B}" presName="compNode" presStyleCnt="0"/>
      <dgm:spPr/>
    </dgm:pt>
    <dgm:pt modelId="{6536230A-0824-40E9-858A-28C1DF33D685}" type="pres">
      <dgm:prSet presAssocID="{23E1ED09-B825-4222-B34C-3258A64E5F8B}" presName="iconBgRect" presStyleLbl="bgShp" presStyleIdx="2" presStyleCnt="4"/>
      <dgm:spPr/>
    </dgm:pt>
    <dgm:pt modelId="{2DCA450B-0A43-44E2-B99C-D0D08AFBF492}" type="pres">
      <dgm:prSet presAssocID="{23E1ED09-B825-4222-B34C-3258A64E5F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7A87E31B-B8F4-446A-A397-07EDE4C92515}" type="pres">
      <dgm:prSet presAssocID="{23E1ED09-B825-4222-B34C-3258A64E5F8B}" presName="spaceRect" presStyleCnt="0"/>
      <dgm:spPr/>
    </dgm:pt>
    <dgm:pt modelId="{DC66CF75-91AC-4F5C-8D43-A8A783053B53}" type="pres">
      <dgm:prSet presAssocID="{23E1ED09-B825-4222-B34C-3258A64E5F8B}" presName="textRect" presStyleLbl="revTx" presStyleIdx="2" presStyleCnt="4">
        <dgm:presLayoutVars>
          <dgm:chMax val="1"/>
          <dgm:chPref val="1"/>
        </dgm:presLayoutVars>
      </dgm:prSet>
      <dgm:spPr/>
    </dgm:pt>
    <dgm:pt modelId="{92940D25-2358-48DD-98CF-F73652498995}" type="pres">
      <dgm:prSet presAssocID="{9C3AF192-1235-499E-A29C-E130718AD8C1}" presName="sibTrans" presStyleLbl="sibTrans2D1" presStyleIdx="0" presStyleCnt="0"/>
      <dgm:spPr/>
    </dgm:pt>
    <dgm:pt modelId="{995269C2-A43E-4A96-A4A4-33FE76CADF93}" type="pres">
      <dgm:prSet presAssocID="{6DEF548D-8B0B-4E10-85C9-07F7C60E1E39}" presName="compNode" presStyleCnt="0"/>
      <dgm:spPr/>
    </dgm:pt>
    <dgm:pt modelId="{EF35CDD9-8754-4E06-AC60-8F81490744A4}" type="pres">
      <dgm:prSet presAssocID="{6DEF548D-8B0B-4E10-85C9-07F7C60E1E39}" presName="iconBgRect" presStyleLbl="bgShp" presStyleIdx="3" presStyleCnt="4"/>
      <dgm:spPr/>
    </dgm:pt>
    <dgm:pt modelId="{490C9A0E-8AE4-40D2-91AA-B36822339EBA}" type="pres">
      <dgm:prSet presAssocID="{6DEF548D-8B0B-4E10-85C9-07F7C60E1E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070E331-0CE9-4BF5-A2B7-19BF3172C6B6}" type="pres">
      <dgm:prSet presAssocID="{6DEF548D-8B0B-4E10-85C9-07F7C60E1E39}" presName="spaceRect" presStyleCnt="0"/>
      <dgm:spPr/>
    </dgm:pt>
    <dgm:pt modelId="{AD5C84C7-488F-4EE3-B007-A62BF4B8E62D}" type="pres">
      <dgm:prSet presAssocID="{6DEF548D-8B0B-4E10-85C9-07F7C60E1E39}" presName="textRect" presStyleLbl="revTx" presStyleIdx="3" presStyleCnt="4" custScaleX="174670" custScaleY="323240" custLinFactNeighborX="53500" custLinFactNeighborY="-7094">
        <dgm:presLayoutVars>
          <dgm:chMax val="1"/>
          <dgm:chPref val="1"/>
        </dgm:presLayoutVars>
      </dgm:prSet>
      <dgm:spPr/>
    </dgm:pt>
  </dgm:ptLst>
  <dgm:cxnLst>
    <dgm:cxn modelId="{ACC07908-B9DF-415D-AFB9-74D744D63232}" srcId="{4C3FB4FA-0284-404D-BB4D-2FB97FD7F8F8}" destId="{AEFB8C13-130F-4E4A-90FE-C629B6C42CF6}" srcOrd="0" destOrd="0" parTransId="{EFC0317E-A4BC-44C4-841A-8B91A0AF69DE}" sibTransId="{E1AC8EA1-D3F1-4CA4-A283-8DEB268A6096}"/>
    <dgm:cxn modelId="{74B9500E-BDD7-429C-96A4-6A6E4EA6561F}" srcId="{4C3FB4FA-0284-404D-BB4D-2FB97FD7F8F8}" destId="{23E1ED09-B825-4222-B34C-3258A64E5F8B}" srcOrd="2" destOrd="0" parTransId="{4051471B-15A2-4265-AE65-5EAB3A1131A5}" sibTransId="{9C3AF192-1235-499E-A29C-E130718AD8C1}"/>
    <dgm:cxn modelId="{316A382E-64D8-F84D-8CD2-0D1907519161}" type="presOf" srcId="{4C3FB4FA-0284-404D-BB4D-2FB97FD7F8F8}" destId="{50AF4A48-FC1A-46A3-B6E9-065EABBC237E}" srcOrd="0" destOrd="0" presId="urn:microsoft.com/office/officeart/2018/2/layout/IconCircleList"/>
    <dgm:cxn modelId="{E480DA42-6B72-4D37-B84D-35DDED0101D3}" srcId="{4C3FB4FA-0284-404D-BB4D-2FB97FD7F8F8}" destId="{6DEF548D-8B0B-4E10-85C9-07F7C60E1E39}" srcOrd="3" destOrd="0" parTransId="{9810D02D-CBAC-4D8D-B473-6A7105562E76}" sibTransId="{66C5843B-3A95-4C69-B511-EBE34B31BB0E}"/>
    <dgm:cxn modelId="{BE14D5A1-E694-E44A-8B3C-29F723F99617}" type="presOf" srcId="{B3AFE763-1AAA-4D58-A8EE-FA7C941A9A88}" destId="{9C7354BF-81C6-4EF9-9A4D-60653621B492}" srcOrd="0" destOrd="0" presId="urn:microsoft.com/office/officeart/2018/2/layout/IconCircleList"/>
    <dgm:cxn modelId="{986E27B5-B73D-CB41-8FB6-EC36E9273D76}" type="presOf" srcId="{AEFB8C13-130F-4E4A-90FE-C629B6C42CF6}" destId="{3991D9DE-16E4-4920-A1CF-7F0C85DCC21C}" srcOrd="0" destOrd="0" presId="urn:microsoft.com/office/officeart/2018/2/layout/IconCircleList"/>
    <dgm:cxn modelId="{717DB2B7-DDBF-5A46-9280-78F9896046DF}" type="presOf" srcId="{E1AC8EA1-D3F1-4CA4-A283-8DEB268A6096}" destId="{A14B5CC0-77A7-47B0-814A-3D59D3CA53DF}" srcOrd="0" destOrd="0" presId="urn:microsoft.com/office/officeart/2018/2/layout/IconCircleList"/>
    <dgm:cxn modelId="{BDDA1AC7-76F5-CA4B-AE7F-CC92CDE046FC}" type="presOf" srcId="{B77EE002-C77A-4112-A86F-18E47E9D75D2}" destId="{EE13BCE2-B923-4690-9831-2CC8CDC30CBB}" srcOrd="0" destOrd="0" presId="urn:microsoft.com/office/officeart/2018/2/layout/IconCircleList"/>
    <dgm:cxn modelId="{C711DBC8-8804-D84C-AB11-810DBCE4CC72}" type="presOf" srcId="{6DEF548D-8B0B-4E10-85C9-07F7C60E1E39}" destId="{AD5C84C7-488F-4EE3-B007-A62BF4B8E62D}" srcOrd="0" destOrd="0" presId="urn:microsoft.com/office/officeart/2018/2/layout/IconCircleList"/>
    <dgm:cxn modelId="{19A1EFC9-3F0B-D743-841D-3757D086EF70}" type="presOf" srcId="{23E1ED09-B825-4222-B34C-3258A64E5F8B}" destId="{DC66CF75-91AC-4F5C-8D43-A8A783053B53}" srcOrd="0" destOrd="0" presId="urn:microsoft.com/office/officeart/2018/2/layout/IconCircleList"/>
    <dgm:cxn modelId="{DB0CBFCB-E68F-4941-AF23-B9A7AE667780}" type="presOf" srcId="{9C3AF192-1235-499E-A29C-E130718AD8C1}" destId="{92940D25-2358-48DD-98CF-F73652498995}" srcOrd="0" destOrd="0" presId="urn:microsoft.com/office/officeart/2018/2/layout/IconCircleList"/>
    <dgm:cxn modelId="{64BA5DD3-3213-4C28-BE44-5FCFA3B1CAA0}" srcId="{4C3FB4FA-0284-404D-BB4D-2FB97FD7F8F8}" destId="{B77EE002-C77A-4112-A86F-18E47E9D75D2}" srcOrd="1" destOrd="0" parTransId="{09575B42-648D-4E9F-A3F9-85DF233E8445}" sibTransId="{B3AFE763-1AAA-4D58-A8EE-FA7C941A9A88}"/>
    <dgm:cxn modelId="{27057A80-F316-084D-B4A1-584E268AF21F}" type="presParOf" srcId="{50AF4A48-FC1A-46A3-B6E9-065EABBC237E}" destId="{0C866BED-DFB7-48E4-865D-D9E9754F2BB5}" srcOrd="0" destOrd="0" presId="urn:microsoft.com/office/officeart/2018/2/layout/IconCircleList"/>
    <dgm:cxn modelId="{EAD44576-63CF-1F40-9D6A-BACB1E38B419}" type="presParOf" srcId="{0C866BED-DFB7-48E4-865D-D9E9754F2BB5}" destId="{CBDC38CB-E669-47B0-9475-603E9CF6EE53}" srcOrd="0" destOrd="0" presId="urn:microsoft.com/office/officeart/2018/2/layout/IconCircleList"/>
    <dgm:cxn modelId="{0BE772AA-0315-5D4D-8B47-1BA496C821C1}" type="presParOf" srcId="{CBDC38CB-E669-47B0-9475-603E9CF6EE53}" destId="{5382907D-A033-4E7F-8155-8E098618584B}" srcOrd="0" destOrd="0" presId="urn:microsoft.com/office/officeart/2018/2/layout/IconCircleList"/>
    <dgm:cxn modelId="{0C772D7C-7BDA-0645-9CF4-617B7C043DD0}" type="presParOf" srcId="{CBDC38CB-E669-47B0-9475-603E9CF6EE53}" destId="{83D37507-3F08-4A0A-B6D2-A30946FB7EA5}" srcOrd="1" destOrd="0" presId="urn:microsoft.com/office/officeart/2018/2/layout/IconCircleList"/>
    <dgm:cxn modelId="{C638F598-87A6-514B-86A6-A402D0C21D8F}" type="presParOf" srcId="{CBDC38CB-E669-47B0-9475-603E9CF6EE53}" destId="{065C764A-FD32-4F13-9150-EF8D932A8C45}" srcOrd="2" destOrd="0" presId="urn:microsoft.com/office/officeart/2018/2/layout/IconCircleList"/>
    <dgm:cxn modelId="{1DDCEC0B-0B91-8747-8F17-FFF249CA815F}" type="presParOf" srcId="{CBDC38CB-E669-47B0-9475-603E9CF6EE53}" destId="{3991D9DE-16E4-4920-A1CF-7F0C85DCC21C}" srcOrd="3" destOrd="0" presId="urn:microsoft.com/office/officeart/2018/2/layout/IconCircleList"/>
    <dgm:cxn modelId="{086ED4CD-F12D-344C-8468-A76A7214C2CB}" type="presParOf" srcId="{0C866BED-DFB7-48E4-865D-D9E9754F2BB5}" destId="{A14B5CC0-77A7-47B0-814A-3D59D3CA53DF}" srcOrd="1" destOrd="0" presId="urn:microsoft.com/office/officeart/2018/2/layout/IconCircleList"/>
    <dgm:cxn modelId="{075DC1F6-1838-7844-AEBA-BD21F0F44246}" type="presParOf" srcId="{0C866BED-DFB7-48E4-865D-D9E9754F2BB5}" destId="{D37F9BB5-0FC3-4FB0-AD3A-C0BD23E7096F}" srcOrd="2" destOrd="0" presId="urn:microsoft.com/office/officeart/2018/2/layout/IconCircleList"/>
    <dgm:cxn modelId="{E4996BB7-A994-0347-8FAA-3F824FA6DF8C}" type="presParOf" srcId="{D37F9BB5-0FC3-4FB0-AD3A-C0BD23E7096F}" destId="{EA95E251-541F-453D-B318-7A6E11AC064E}" srcOrd="0" destOrd="0" presId="urn:microsoft.com/office/officeart/2018/2/layout/IconCircleList"/>
    <dgm:cxn modelId="{B586E976-EA53-4341-8EAC-D006ED122838}" type="presParOf" srcId="{D37F9BB5-0FC3-4FB0-AD3A-C0BD23E7096F}" destId="{561005B4-9DEF-460C-9612-6443ED2851E3}" srcOrd="1" destOrd="0" presId="urn:microsoft.com/office/officeart/2018/2/layout/IconCircleList"/>
    <dgm:cxn modelId="{E9E09873-9B53-AB4B-A225-B7506EC042E2}" type="presParOf" srcId="{D37F9BB5-0FC3-4FB0-AD3A-C0BD23E7096F}" destId="{B9F201D5-659A-4E47-9D36-C748DAB12404}" srcOrd="2" destOrd="0" presId="urn:microsoft.com/office/officeart/2018/2/layout/IconCircleList"/>
    <dgm:cxn modelId="{A52DBA3C-C76C-C74C-92B9-3B110F2DCAB3}" type="presParOf" srcId="{D37F9BB5-0FC3-4FB0-AD3A-C0BD23E7096F}" destId="{EE13BCE2-B923-4690-9831-2CC8CDC30CBB}" srcOrd="3" destOrd="0" presId="urn:microsoft.com/office/officeart/2018/2/layout/IconCircleList"/>
    <dgm:cxn modelId="{99D59B40-DAC7-6F42-A10B-FC7149A39BAA}" type="presParOf" srcId="{0C866BED-DFB7-48E4-865D-D9E9754F2BB5}" destId="{9C7354BF-81C6-4EF9-9A4D-60653621B492}" srcOrd="3" destOrd="0" presId="urn:microsoft.com/office/officeart/2018/2/layout/IconCircleList"/>
    <dgm:cxn modelId="{B291B150-65D1-C640-B4D4-8FAB322C003B}" type="presParOf" srcId="{0C866BED-DFB7-48E4-865D-D9E9754F2BB5}" destId="{CB32D386-3370-4C0A-A493-0722CFCB1388}" srcOrd="4" destOrd="0" presId="urn:microsoft.com/office/officeart/2018/2/layout/IconCircleList"/>
    <dgm:cxn modelId="{FF313041-B1DF-D64A-A8D5-07B22497F63E}" type="presParOf" srcId="{CB32D386-3370-4C0A-A493-0722CFCB1388}" destId="{6536230A-0824-40E9-858A-28C1DF33D685}" srcOrd="0" destOrd="0" presId="urn:microsoft.com/office/officeart/2018/2/layout/IconCircleList"/>
    <dgm:cxn modelId="{AF04CCAE-9CCA-FE40-A966-F62C005B15FF}" type="presParOf" srcId="{CB32D386-3370-4C0A-A493-0722CFCB1388}" destId="{2DCA450B-0A43-44E2-B99C-D0D08AFBF492}" srcOrd="1" destOrd="0" presId="urn:microsoft.com/office/officeart/2018/2/layout/IconCircleList"/>
    <dgm:cxn modelId="{7EBF3E0D-4A55-5E49-9D08-412BFDE2392F}" type="presParOf" srcId="{CB32D386-3370-4C0A-A493-0722CFCB1388}" destId="{7A87E31B-B8F4-446A-A397-07EDE4C92515}" srcOrd="2" destOrd="0" presId="urn:microsoft.com/office/officeart/2018/2/layout/IconCircleList"/>
    <dgm:cxn modelId="{766D2DA0-5610-6346-A538-03F0BFBDAB8A}" type="presParOf" srcId="{CB32D386-3370-4C0A-A493-0722CFCB1388}" destId="{DC66CF75-91AC-4F5C-8D43-A8A783053B53}" srcOrd="3" destOrd="0" presId="urn:microsoft.com/office/officeart/2018/2/layout/IconCircleList"/>
    <dgm:cxn modelId="{D4E2352C-8998-ED4D-BEB2-9D025A7F058B}" type="presParOf" srcId="{0C866BED-DFB7-48E4-865D-D9E9754F2BB5}" destId="{92940D25-2358-48DD-98CF-F73652498995}" srcOrd="5" destOrd="0" presId="urn:microsoft.com/office/officeart/2018/2/layout/IconCircleList"/>
    <dgm:cxn modelId="{B176A780-7013-C74B-A7E9-4426A4FEAEB0}" type="presParOf" srcId="{0C866BED-DFB7-48E4-865D-D9E9754F2BB5}" destId="{995269C2-A43E-4A96-A4A4-33FE76CADF93}" srcOrd="6" destOrd="0" presId="urn:microsoft.com/office/officeart/2018/2/layout/IconCircleList"/>
    <dgm:cxn modelId="{0FCF595E-2855-FC4D-91F8-1BA277FC2667}" type="presParOf" srcId="{995269C2-A43E-4A96-A4A4-33FE76CADF93}" destId="{EF35CDD9-8754-4E06-AC60-8F81490744A4}" srcOrd="0" destOrd="0" presId="urn:microsoft.com/office/officeart/2018/2/layout/IconCircleList"/>
    <dgm:cxn modelId="{D26D4106-D2EF-D44B-971E-D29A061E0567}" type="presParOf" srcId="{995269C2-A43E-4A96-A4A4-33FE76CADF93}" destId="{490C9A0E-8AE4-40D2-91AA-B36822339EBA}" srcOrd="1" destOrd="0" presId="urn:microsoft.com/office/officeart/2018/2/layout/IconCircleList"/>
    <dgm:cxn modelId="{A2D7D75E-4549-674B-ADA9-77B009A77121}" type="presParOf" srcId="{995269C2-A43E-4A96-A4A4-33FE76CADF93}" destId="{3070E331-0CE9-4BF5-A2B7-19BF3172C6B6}" srcOrd="2" destOrd="0" presId="urn:microsoft.com/office/officeart/2018/2/layout/IconCircleList"/>
    <dgm:cxn modelId="{0B52FDC7-EC30-F048-86ED-3029EC3F11E1}" type="presParOf" srcId="{995269C2-A43E-4A96-A4A4-33FE76CADF93}" destId="{AD5C84C7-488F-4EE3-B007-A62BF4B8E62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CDE1A-71CA-4BB6-ACFB-E7FA816A9970}">
      <dsp:nvSpPr>
        <dsp:cNvPr id="0" name=""/>
        <dsp:cNvSpPr/>
      </dsp:nvSpPr>
      <dsp:spPr>
        <a:xfrm>
          <a:off x="1123645" y="1050858"/>
          <a:ext cx="935562" cy="935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A84FD-926B-4C1E-9771-512805F17789}">
      <dsp:nvSpPr>
        <dsp:cNvPr id="0" name=""/>
        <dsp:cNvSpPr/>
      </dsp:nvSpPr>
      <dsp:spPr>
        <a:xfrm>
          <a:off x="551912" y="2365242"/>
          <a:ext cx="2079028" cy="121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Token Service 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/>
            <a:t>Generates and validates JWT token and OTP</a:t>
          </a:r>
        </a:p>
      </dsp:txBody>
      <dsp:txXfrm>
        <a:off x="551912" y="2365242"/>
        <a:ext cx="2079028" cy="1210781"/>
      </dsp:txXfrm>
    </dsp:sp>
    <dsp:sp modelId="{A965DB47-6BEB-48D8-9422-C37554D142D8}">
      <dsp:nvSpPr>
        <dsp:cNvPr id="0" name=""/>
        <dsp:cNvSpPr/>
      </dsp:nvSpPr>
      <dsp:spPr>
        <a:xfrm>
          <a:off x="3675247" y="1050858"/>
          <a:ext cx="935562" cy="935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A1D5A-F679-4161-BD3A-B86902ED01A3}">
      <dsp:nvSpPr>
        <dsp:cNvPr id="0" name=""/>
        <dsp:cNvSpPr/>
      </dsp:nvSpPr>
      <dsp:spPr>
        <a:xfrm>
          <a:off x="2994771" y="2365242"/>
          <a:ext cx="2296515" cy="121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Session Service </a:t>
          </a:r>
          <a:br>
            <a:rPr lang="en-US" sz="1100" kern="1200" dirty="0"/>
          </a:br>
          <a:endParaRPr lang="en-US" sz="11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session management through timed session expiry</a:t>
          </a:r>
        </a:p>
      </dsp:txBody>
      <dsp:txXfrm>
        <a:off x="2994771" y="2365242"/>
        <a:ext cx="2296515" cy="1210781"/>
      </dsp:txXfrm>
    </dsp:sp>
    <dsp:sp modelId="{F978288C-C0C6-4669-98B3-CECADAC88E45}">
      <dsp:nvSpPr>
        <dsp:cNvPr id="0" name=""/>
        <dsp:cNvSpPr/>
      </dsp:nvSpPr>
      <dsp:spPr>
        <a:xfrm>
          <a:off x="6226849" y="1050858"/>
          <a:ext cx="935562" cy="935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6F7DF-9688-4665-A793-57EE16F24261}">
      <dsp:nvSpPr>
        <dsp:cNvPr id="0" name=""/>
        <dsp:cNvSpPr/>
      </dsp:nvSpPr>
      <dsp:spPr>
        <a:xfrm>
          <a:off x="5655117" y="2365242"/>
          <a:ext cx="2079028" cy="121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Notification Service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Send notifications to external emails through hosted SMTP server</a:t>
          </a:r>
        </a:p>
      </dsp:txBody>
      <dsp:txXfrm>
        <a:off x="5655117" y="2365242"/>
        <a:ext cx="2079028" cy="1210781"/>
      </dsp:txXfrm>
    </dsp:sp>
    <dsp:sp modelId="{554492DC-87F7-4E74-9E5F-C65E44244BA1}">
      <dsp:nvSpPr>
        <dsp:cNvPr id="0" name=""/>
        <dsp:cNvSpPr/>
      </dsp:nvSpPr>
      <dsp:spPr>
        <a:xfrm>
          <a:off x="8669708" y="1050858"/>
          <a:ext cx="935562" cy="935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318EF-909C-41BA-8393-F124B5009F87}">
      <dsp:nvSpPr>
        <dsp:cNvPr id="0" name=""/>
        <dsp:cNvSpPr/>
      </dsp:nvSpPr>
      <dsp:spPr>
        <a:xfrm>
          <a:off x="8097975" y="2365242"/>
          <a:ext cx="2079028" cy="121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Onboarding Service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Interface between external device and cloud deployment.</a:t>
          </a:r>
          <a:br>
            <a:rPr lang="en-US" sz="1100" kern="1200" dirty="0"/>
          </a:br>
          <a:r>
            <a:rPr lang="en-US" sz="1100" kern="1200" dirty="0"/>
            <a:t>Inter service communication with above mentioned services.</a:t>
          </a:r>
          <a:br>
            <a:rPr lang="en-US" sz="1100" kern="1200" dirty="0"/>
          </a:br>
          <a:r>
            <a:rPr lang="en-US" sz="1100" kern="1200" dirty="0"/>
            <a:t>Business logic implementation.</a:t>
          </a:r>
          <a:br>
            <a:rPr lang="en-US" sz="1100" kern="1200" dirty="0"/>
          </a:br>
          <a:r>
            <a:rPr lang="en-US" sz="1100" kern="1200" dirty="0"/>
            <a:t>		</a:t>
          </a:r>
        </a:p>
      </dsp:txBody>
      <dsp:txXfrm>
        <a:off x="8097975" y="2365242"/>
        <a:ext cx="2079028" cy="1210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2907D-A033-4E7F-8155-8E098618584B}">
      <dsp:nvSpPr>
        <dsp:cNvPr id="0" name=""/>
        <dsp:cNvSpPr/>
      </dsp:nvSpPr>
      <dsp:spPr>
        <a:xfrm>
          <a:off x="1499147" y="36038"/>
          <a:ext cx="1016553" cy="10165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37507-3F08-4A0A-B6D2-A30946FB7EA5}">
      <dsp:nvSpPr>
        <dsp:cNvPr id="0" name=""/>
        <dsp:cNvSpPr/>
      </dsp:nvSpPr>
      <dsp:spPr>
        <a:xfrm>
          <a:off x="1712624" y="249514"/>
          <a:ext cx="589601" cy="589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1D9DE-16E4-4920-A1CF-7F0C85DCC21C}">
      <dsp:nvSpPr>
        <dsp:cNvPr id="0" name=""/>
        <dsp:cNvSpPr/>
      </dsp:nvSpPr>
      <dsp:spPr>
        <a:xfrm>
          <a:off x="2733534" y="36038"/>
          <a:ext cx="2396162" cy="101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Token Service</a:t>
          </a:r>
          <a:br>
            <a:rPr lang="en-US" sz="1400" kern="1200" dirty="0"/>
          </a:br>
          <a:r>
            <a:rPr lang="en-US" sz="1200" kern="1200" dirty="0"/>
            <a:t>/internal/token/create</a:t>
          </a:r>
          <a:br>
            <a:rPr lang="en-US" sz="1200" kern="1200" dirty="0"/>
          </a:br>
          <a:r>
            <a:rPr lang="en-US" sz="1200" kern="1200" dirty="0"/>
            <a:t>/internal/token/validate</a:t>
          </a:r>
          <a:br>
            <a:rPr lang="en-US" sz="1200" kern="1200" dirty="0"/>
          </a:br>
          <a:r>
            <a:rPr lang="en-US" sz="1200" kern="1200" dirty="0"/>
            <a:t>/internal/auth/create/</a:t>
          </a:r>
          <a:br>
            <a:rPr lang="en-US" sz="1200" kern="1200" dirty="0"/>
          </a:br>
          <a:r>
            <a:rPr lang="en-US" sz="1200" kern="1200" dirty="0"/>
            <a:t>/internal/auth/validate/&lt;email&gt;/&lt;</a:t>
          </a:r>
          <a:r>
            <a:rPr lang="en-US" sz="1200" kern="1200" dirty="0" err="1"/>
            <a:t>otp</a:t>
          </a:r>
          <a:r>
            <a:rPr lang="en-US" sz="1200" kern="1200" dirty="0"/>
            <a:t>&gt;</a:t>
          </a:r>
          <a:endParaRPr lang="en-US" sz="1400" kern="1200" dirty="0"/>
        </a:p>
      </dsp:txBody>
      <dsp:txXfrm>
        <a:off x="2733534" y="36038"/>
        <a:ext cx="2396162" cy="1016553"/>
      </dsp:txXfrm>
    </dsp:sp>
    <dsp:sp modelId="{EA95E251-541F-453D-B318-7A6E11AC064E}">
      <dsp:nvSpPr>
        <dsp:cNvPr id="0" name=""/>
        <dsp:cNvSpPr/>
      </dsp:nvSpPr>
      <dsp:spPr>
        <a:xfrm>
          <a:off x="5547209" y="36038"/>
          <a:ext cx="1016553" cy="10165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005B4-9DEF-460C-9612-6443ED2851E3}">
      <dsp:nvSpPr>
        <dsp:cNvPr id="0" name=""/>
        <dsp:cNvSpPr/>
      </dsp:nvSpPr>
      <dsp:spPr>
        <a:xfrm>
          <a:off x="5760686" y="249514"/>
          <a:ext cx="589601" cy="589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3BCE2-B923-4690-9831-2CC8CDC30CBB}">
      <dsp:nvSpPr>
        <dsp:cNvPr id="0" name=""/>
        <dsp:cNvSpPr/>
      </dsp:nvSpPr>
      <dsp:spPr>
        <a:xfrm>
          <a:off x="6810063" y="0"/>
          <a:ext cx="2396162" cy="101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Session Service</a:t>
          </a:r>
          <a:br>
            <a:rPr lang="en-US" sz="1300" kern="1200" dirty="0"/>
          </a:br>
          <a:r>
            <a:rPr lang="en-US" sz="1300" kern="1200" dirty="0"/>
            <a:t>/internal/session/create</a:t>
          </a:r>
          <a:br>
            <a:rPr lang="en-US" sz="1300" kern="1200" dirty="0"/>
          </a:br>
          <a:r>
            <a:rPr lang="en-US" sz="1300" kern="1200" dirty="0"/>
            <a:t>/internal/session/validate</a:t>
          </a:r>
          <a:br>
            <a:rPr lang="en-US" sz="1300" kern="1200" dirty="0"/>
          </a:br>
          <a:endParaRPr lang="en-US" sz="1300" kern="1200" dirty="0"/>
        </a:p>
      </dsp:txBody>
      <dsp:txXfrm>
        <a:off x="6810063" y="0"/>
        <a:ext cx="2396162" cy="1016553"/>
      </dsp:txXfrm>
    </dsp:sp>
    <dsp:sp modelId="{6536230A-0824-40E9-858A-28C1DF33D685}">
      <dsp:nvSpPr>
        <dsp:cNvPr id="0" name=""/>
        <dsp:cNvSpPr/>
      </dsp:nvSpPr>
      <dsp:spPr>
        <a:xfrm>
          <a:off x="1499147" y="3083259"/>
          <a:ext cx="1016553" cy="10165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A450B-0A43-44E2-B99C-D0D08AFBF492}">
      <dsp:nvSpPr>
        <dsp:cNvPr id="0" name=""/>
        <dsp:cNvSpPr/>
      </dsp:nvSpPr>
      <dsp:spPr>
        <a:xfrm>
          <a:off x="1712624" y="3296735"/>
          <a:ext cx="589601" cy="589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6CF75-91AC-4F5C-8D43-A8A783053B53}">
      <dsp:nvSpPr>
        <dsp:cNvPr id="0" name=""/>
        <dsp:cNvSpPr/>
      </dsp:nvSpPr>
      <dsp:spPr>
        <a:xfrm>
          <a:off x="2733534" y="3083259"/>
          <a:ext cx="2396162" cy="101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Notification Service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/internal/notification/send/email/&lt;email&gt;/&lt;</a:t>
          </a:r>
          <a:r>
            <a:rPr lang="en-US" sz="1100" kern="1200" dirty="0" err="1"/>
            <a:t>otp</a:t>
          </a:r>
          <a:r>
            <a:rPr lang="en-US" sz="1100" kern="1200" dirty="0"/>
            <a:t>&gt;</a:t>
          </a:r>
        </a:p>
      </dsp:txBody>
      <dsp:txXfrm>
        <a:off x="2733534" y="3083259"/>
        <a:ext cx="2396162" cy="1016553"/>
      </dsp:txXfrm>
    </dsp:sp>
    <dsp:sp modelId="{EF35CDD9-8754-4E06-AC60-8F81490744A4}">
      <dsp:nvSpPr>
        <dsp:cNvPr id="0" name=""/>
        <dsp:cNvSpPr/>
      </dsp:nvSpPr>
      <dsp:spPr>
        <a:xfrm>
          <a:off x="5547209" y="3083259"/>
          <a:ext cx="1016553" cy="10165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C9A0E-8AE4-40D2-91AA-B36822339EBA}">
      <dsp:nvSpPr>
        <dsp:cNvPr id="0" name=""/>
        <dsp:cNvSpPr/>
      </dsp:nvSpPr>
      <dsp:spPr>
        <a:xfrm>
          <a:off x="5760686" y="3296735"/>
          <a:ext cx="589601" cy="589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C84C7-488F-4EE3-B007-A62BF4B8E62D}">
      <dsp:nvSpPr>
        <dsp:cNvPr id="0" name=""/>
        <dsp:cNvSpPr/>
      </dsp:nvSpPr>
      <dsp:spPr>
        <a:xfrm>
          <a:off x="7168936" y="1876467"/>
          <a:ext cx="4185376" cy="32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Onboarding Service</a:t>
          </a:r>
          <a:br>
            <a:rPr lang="en-US" sz="1200" kern="1200" dirty="0"/>
          </a:br>
          <a:r>
            <a:rPr lang="en-IN" sz="1200" kern="1200" dirty="0"/>
            <a:t>/register/</a:t>
          </a:r>
          <a:r>
            <a:rPr lang="en-IN" sz="1200" kern="1200" dirty="0" err="1"/>
            <a:t>init</a:t>
          </a:r>
          <a:r>
            <a:rPr lang="en-IN" sz="1200" kern="1200" dirty="0"/>
            <a:t>/{email}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/register/</a:t>
          </a:r>
          <a:r>
            <a:rPr lang="en-IN" sz="1200" kern="1200" dirty="0" err="1"/>
            <a:t>init</a:t>
          </a:r>
          <a:r>
            <a:rPr lang="en-IN" sz="1200" kern="1200" dirty="0"/>
            <a:t>/{email}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/register/login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/register/driver/demographics/information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/register/driver/demographics/address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/driver/document/information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/driver/document/upload/{</a:t>
          </a:r>
          <a:r>
            <a:rPr lang="en-IN" sz="1200" kern="1200" dirty="0" err="1"/>
            <a:t>driverDocumentId</a:t>
          </a:r>
          <a:r>
            <a:rPr lang="en-IN" sz="1200" kern="1200" dirty="0"/>
            <a:t>}/{type}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/vehicle/document/information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/vehicle/document/information</a:t>
          </a:r>
          <a:br>
            <a:rPr lang="en-IN" sz="1200" kern="1200" dirty="0"/>
          </a:br>
          <a:r>
            <a:rPr lang="en-IN" sz="1200" kern="1200" dirty="0"/>
            <a:t>/vehicle/document/upload/{</a:t>
          </a:r>
          <a:r>
            <a:rPr lang="en-IN" sz="1200" kern="1200" dirty="0" err="1"/>
            <a:t>vehicleDocumentId</a:t>
          </a:r>
          <a:r>
            <a:rPr lang="en-IN" sz="1200" kern="1200" dirty="0"/>
            <a:t>}/{type}</a:t>
          </a:r>
        </a:p>
        <a:p>
          <a:pPr marL="0" lvl="0" indent="0" algn="l" defTabSz="800100"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/admin/device/{</a:t>
          </a:r>
          <a:r>
            <a:rPr lang="en-IN" sz="1200" kern="1200" dirty="0" err="1"/>
            <a:t>driverdocumentId</a:t>
          </a:r>
          <a:r>
            <a:rPr lang="en-IN" sz="1200" kern="1200" dirty="0"/>
            <a:t>}/{</a:t>
          </a:r>
          <a:r>
            <a:rPr lang="en-IN" sz="1200" kern="1200" dirty="0" err="1"/>
            <a:t>vehicleDocumentID</a:t>
          </a:r>
          <a:r>
            <a:rPr lang="en-IN" sz="1200" kern="1200" dirty="0"/>
            <a:t>}</a:t>
          </a:r>
        </a:p>
        <a:p>
          <a:pPr marL="0" lvl="0" indent="0" algn="l" defTabSz="800100"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/admin/shipment/{</a:t>
          </a:r>
          <a:r>
            <a:rPr lang="en-IN" sz="1200" kern="1200" dirty="0" err="1"/>
            <a:t>deviceId</a:t>
          </a:r>
          <a:r>
            <a:rPr lang="en-IN" sz="1200" kern="1200" dirty="0"/>
            <a:t>}</a:t>
          </a:r>
        </a:p>
        <a:p>
          <a:pPr marL="0" lvl="0" indent="0" algn="l" defTabSz="800100"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/admin/shipment/activate/device/{</a:t>
          </a:r>
          <a:r>
            <a:rPr lang="en-US" sz="1200" kern="1200" dirty="0" err="1"/>
            <a:t>deviceId</a:t>
          </a:r>
          <a:r>
            <a:rPr lang="en-US" sz="1200" kern="1200" dirty="0"/>
            <a:t>}</a:t>
          </a:r>
          <a:endParaRPr lang="en-IN" sz="1200" kern="1200" dirty="0"/>
        </a:p>
        <a:p>
          <a:pPr marL="0" lvl="0" indent="0" algn="l" defTabSz="800100"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/activate/driver/{</a:t>
          </a:r>
          <a:r>
            <a:rPr lang="en-IN" sz="1200" kern="1200" dirty="0" err="1"/>
            <a:t>driverId</a:t>
          </a:r>
          <a:r>
            <a:rPr lang="en-IN" sz="1200" kern="1200" dirty="0"/>
            <a:t>}</a:t>
          </a:r>
        </a:p>
      </dsp:txBody>
      <dsp:txXfrm>
        <a:off x="7168936" y="1876467"/>
        <a:ext cx="4185376" cy="3285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963A4-8D8E-464C-BEAC-4F8CFCB787B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EA2C1-41E0-2546-84DC-8386CF775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8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EA2C1-41E0-2546-84DC-8386CF775A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9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EA2C1-41E0-2546-84DC-8386CF775A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2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5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8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43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6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861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55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74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8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9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7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DBD3-AA5F-0C41-AD02-A68E7C151C0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0BDDE8-75A7-3A40-9E1E-1BC9DB1F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7F85-D3DE-79F5-0F76-31A3362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Relaxi Taxi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8DF0E-D7AC-DABF-5298-03A5D8A78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727448" cy="87104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3800" dirty="0"/>
              <a:t>Driver Onboarding – Proof of concept</a:t>
            </a:r>
          </a:p>
          <a:p>
            <a:pPr algn="l"/>
            <a:endParaRPr lang="en-US" dirty="0"/>
          </a:p>
          <a:p>
            <a:pPr algn="l"/>
            <a:r>
              <a:rPr lang="en-US" sz="2000" dirty="0"/>
              <a:t>Presenter: Sayan Nag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Taxi Outline">
            <a:extLst>
              <a:ext uri="{FF2B5EF4-FFF2-40B4-BE49-F238E27FC236}">
                <a16:creationId xmlns:a16="http://schemas.microsoft.com/office/drawing/2014/main" id="{1B61852C-050F-C54E-9147-BD533AFBA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4B977-8DDC-103F-7EBE-B61A29AA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Scalability &amp; Availability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C59E3CA-5894-8EA8-E91D-D42FCEF49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Multi zonal deployment of Kubernetes cluster to avoid service disruption due to data center outages. Example AWS EKS.</a:t>
            </a:r>
          </a:p>
          <a:p>
            <a:pPr>
              <a:lnSpc>
                <a:spcPct val="90000"/>
              </a:lnSpc>
            </a:pPr>
            <a:r>
              <a:rPr lang="en-US" dirty="0"/>
              <a:t>Geo redundant object store for higher availability. Example, AWS S3.</a:t>
            </a:r>
          </a:p>
          <a:p>
            <a:pPr>
              <a:lnSpc>
                <a:spcPct val="90000"/>
              </a:lnSpc>
            </a:pPr>
            <a:r>
              <a:rPr lang="en-US" dirty="0"/>
              <a:t>MySQL deployment with cross region backup and recovery. Example AWS Aurora.</a:t>
            </a:r>
          </a:p>
          <a:p>
            <a:pPr>
              <a:lnSpc>
                <a:spcPct val="90000"/>
              </a:lnSpc>
            </a:pPr>
            <a:r>
              <a:rPr lang="en-US" dirty="0"/>
              <a:t>Distributed cache backed by redundant storage. AWS </a:t>
            </a:r>
            <a:r>
              <a:rPr lang="en-US" dirty="0" err="1"/>
              <a:t>Elasticache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Auto scalable load balancers to handle fluctuating volume of incoming traffic. Example AWS ELB.</a:t>
            </a:r>
          </a:p>
          <a:p>
            <a:pPr>
              <a:lnSpc>
                <a:spcPct val="90000"/>
              </a:lnSpc>
            </a:pPr>
            <a:r>
              <a:rPr lang="en-US" dirty="0"/>
              <a:t>Variable HPA parameters for scale up or down to match request load. </a:t>
            </a:r>
          </a:p>
          <a:p>
            <a:pPr>
              <a:lnSpc>
                <a:spcPct val="90000"/>
              </a:lnSpc>
            </a:pPr>
            <a:r>
              <a:rPr lang="en-US" dirty="0"/>
              <a:t>Adequate node availability for K8s to support variable HPA triggers.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258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2008529C-84C1-5515-5738-23D408501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External request source validation CORS and JWT token validation.</a:t>
            </a:r>
          </a:p>
          <a:p>
            <a:pPr>
              <a:lnSpc>
                <a:spcPct val="90000"/>
              </a:lnSpc>
            </a:pPr>
            <a:r>
              <a:rPr lang="en-US"/>
              <a:t>User Session Management through session expiry.</a:t>
            </a:r>
          </a:p>
          <a:p>
            <a:pPr>
              <a:lnSpc>
                <a:spcPct val="90000"/>
              </a:lnSpc>
            </a:pPr>
            <a:r>
              <a:rPr lang="en-US"/>
              <a:t>Two factor authentication through passwords and OTPs.</a:t>
            </a:r>
          </a:p>
          <a:p>
            <a:pPr>
              <a:lnSpc>
                <a:spcPct val="90000"/>
              </a:lnSpc>
            </a:pPr>
            <a:r>
              <a:rPr lang="en-US"/>
              <a:t>Separation of application gateways to limit traffic to particular application deployments.</a:t>
            </a:r>
          </a:p>
          <a:p>
            <a:pPr>
              <a:lnSpc>
                <a:spcPct val="90000"/>
              </a:lnSpc>
            </a:pPr>
            <a:r>
              <a:rPr lang="en-US"/>
              <a:t>SSL encrypted TLS communication between pods for internal service communication.</a:t>
            </a:r>
          </a:p>
          <a:p>
            <a:pPr>
              <a:lnSpc>
                <a:spcPct val="90000"/>
              </a:lnSpc>
            </a:pPr>
            <a:r>
              <a:rPr lang="en-US"/>
              <a:t>Encryption of </a:t>
            </a:r>
            <a:r>
              <a:rPr lang="en-US" err="1"/>
              <a:t>mysql</a:t>
            </a:r>
            <a:r>
              <a:rPr lang="en-US"/>
              <a:t> database.</a:t>
            </a:r>
          </a:p>
          <a:p>
            <a:pPr>
              <a:lnSpc>
                <a:spcPct val="90000"/>
              </a:lnSpc>
            </a:pPr>
            <a:r>
              <a:rPr lang="en-US"/>
              <a:t>SSL enabled communication of cache and queue.</a:t>
            </a:r>
          </a:p>
          <a:p>
            <a:pPr>
              <a:lnSpc>
                <a:spcPct val="90000"/>
              </a:lnSpc>
            </a:pPr>
            <a:r>
              <a:rPr lang="en-US"/>
              <a:t>Object store encryption through AES 256 cipher to secure PII information.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5F18D-D3B1-E494-CC28-C3D41438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82086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747C6-96B7-66FE-3737-7A393C11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Let’s jump into the DEMO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907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BC0E1-C247-C540-6BBF-08EBB43D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5523576A-7EBD-C27A-264E-26BA5FFD7E66}"/>
              </a:ext>
            </a:extLst>
          </p:cNvPr>
          <p:cNvSpPr/>
          <p:nvPr/>
        </p:nvSpPr>
        <p:spPr>
          <a:xfrm>
            <a:off x="5112504" y="857057"/>
            <a:ext cx="1709928" cy="1331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DF9A88E-712B-F6CD-7506-2285191311E1}"/>
              </a:ext>
            </a:extLst>
          </p:cNvPr>
          <p:cNvSpPr/>
          <p:nvPr/>
        </p:nvSpPr>
        <p:spPr>
          <a:xfrm>
            <a:off x="9828180" y="820196"/>
            <a:ext cx="1709928" cy="1331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Assumptions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9660BE4C-6C96-F433-EAE7-B9408C226C24}"/>
              </a:ext>
            </a:extLst>
          </p:cNvPr>
          <p:cNvSpPr/>
          <p:nvPr/>
        </p:nvSpPr>
        <p:spPr>
          <a:xfrm>
            <a:off x="7470342" y="820196"/>
            <a:ext cx="1709928" cy="1331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2F9B50E2-288D-863D-9589-166FD67BFA69}"/>
              </a:ext>
            </a:extLst>
          </p:cNvPr>
          <p:cNvSpPr/>
          <p:nvPr/>
        </p:nvSpPr>
        <p:spPr>
          <a:xfrm>
            <a:off x="6911106" y="1207291"/>
            <a:ext cx="477512" cy="630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4C033111-5F51-C2A6-5C4A-B24CD8447E2B}"/>
              </a:ext>
            </a:extLst>
          </p:cNvPr>
          <p:cNvSpPr/>
          <p:nvPr/>
        </p:nvSpPr>
        <p:spPr>
          <a:xfrm rot="10800000">
            <a:off x="9257209" y="3107433"/>
            <a:ext cx="477512" cy="630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7AFBDAC3-72B3-29A3-933D-A4D0E1E41953}"/>
              </a:ext>
            </a:extLst>
          </p:cNvPr>
          <p:cNvSpPr/>
          <p:nvPr/>
        </p:nvSpPr>
        <p:spPr>
          <a:xfrm>
            <a:off x="9246428" y="1211861"/>
            <a:ext cx="477512" cy="630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038373E1-4918-7A72-5057-7288C8BBDD1E}"/>
              </a:ext>
            </a:extLst>
          </p:cNvPr>
          <p:cNvSpPr/>
          <p:nvPr/>
        </p:nvSpPr>
        <p:spPr>
          <a:xfrm>
            <a:off x="9821829" y="2757199"/>
            <a:ext cx="1709928" cy="1331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Architecture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7355CC9E-1FAF-A2DD-2D5E-1767F878BA9B}"/>
              </a:ext>
            </a:extLst>
          </p:cNvPr>
          <p:cNvSpPr/>
          <p:nvPr/>
        </p:nvSpPr>
        <p:spPr>
          <a:xfrm rot="5400000">
            <a:off x="10438037" y="2138932"/>
            <a:ext cx="477512" cy="630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F8D5DC05-A6AA-900D-A474-3FACA2AAC071}"/>
              </a:ext>
            </a:extLst>
          </p:cNvPr>
          <p:cNvSpPr/>
          <p:nvPr/>
        </p:nvSpPr>
        <p:spPr>
          <a:xfrm>
            <a:off x="7470342" y="2757196"/>
            <a:ext cx="1709928" cy="1331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Definitions</a:t>
            </a: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17FA58D2-2B85-396F-45E3-5EA43BFFE9D7}"/>
              </a:ext>
            </a:extLst>
          </p:cNvPr>
          <p:cNvSpPr/>
          <p:nvPr/>
        </p:nvSpPr>
        <p:spPr>
          <a:xfrm rot="10800000">
            <a:off x="6854024" y="3107432"/>
            <a:ext cx="477512" cy="630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990C7997-CCEC-5ED2-E244-C29EA06B6947}"/>
              </a:ext>
            </a:extLst>
          </p:cNvPr>
          <p:cNvSpPr/>
          <p:nvPr/>
        </p:nvSpPr>
        <p:spPr>
          <a:xfrm>
            <a:off x="5068459" y="2757197"/>
            <a:ext cx="1709928" cy="1331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Flow Diagram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1EEF91E7-87CE-F623-E7D0-DA1D1AC3E5DA}"/>
              </a:ext>
            </a:extLst>
          </p:cNvPr>
          <p:cNvSpPr/>
          <p:nvPr/>
        </p:nvSpPr>
        <p:spPr>
          <a:xfrm>
            <a:off x="5034198" y="4690301"/>
            <a:ext cx="1709928" cy="1331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Scalability &amp; Availability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CEE29E57-5D61-C507-AA0D-58CCB87CABEA}"/>
              </a:ext>
            </a:extLst>
          </p:cNvPr>
          <p:cNvSpPr/>
          <p:nvPr/>
        </p:nvSpPr>
        <p:spPr>
          <a:xfrm>
            <a:off x="7444265" y="4690300"/>
            <a:ext cx="1709928" cy="1331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Security</a:t>
            </a: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5D279BC5-D6D8-BA14-C87F-FE3AC1AFB58C}"/>
              </a:ext>
            </a:extLst>
          </p:cNvPr>
          <p:cNvSpPr/>
          <p:nvPr/>
        </p:nvSpPr>
        <p:spPr>
          <a:xfrm rot="5400000">
            <a:off x="5546071" y="4073983"/>
            <a:ext cx="477512" cy="630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id="{4AB91953-144C-85DF-335D-223434BB1A10}"/>
              </a:ext>
            </a:extLst>
          </p:cNvPr>
          <p:cNvSpPr/>
          <p:nvPr/>
        </p:nvSpPr>
        <p:spPr>
          <a:xfrm>
            <a:off x="6854024" y="5007573"/>
            <a:ext cx="477512" cy="630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F0F7C9ED-296A-1FEE-9AEA-4D1A0A06144A}"/>
              </a:ext>
            </a:extLst>
          </p:cNvPr>
          <p:cNvSpPr/>
          <p:nvPr/>
        </p:nvSpPr>
        <p:spPr>
          <a:xfrm>
            <a:off x="9821829" y="4657338"/>
            <a:ext cx="1709928" cy="1331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DEMO</a:t>
            </a: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F5C5DEAE-7F42-096E-1D43-5C15E065BDE4}"/>
              </a:ext>
            </a:extLst>
          </p:cNvPr>
          <p:cNvSpPr/>
          <p:nvPr/>
        </p:nvSpPr>
        <p:spPr>
          <a:xfrm>
            <a:off x="9299407" y="5007573"/>
            <a:ext cx="477512" cy="630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31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7B80-2E09-7989-788A-6EF7C0C5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6ECA-C4D4-57F9-3D86-8E7C46F37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You are part of a team, building a ride management application like Uber. You are responsible for the driver onboarding module. As part of this module, you are required to build an interface that will allow a driver to sign-up as a driver partner. The driver onboarding module should:</a:t>
            </a:r>
          </a:p>
          <a:p>
            <a:pPr marL="0" indent="0">
              <a:buNone/>
            </a:pPr>
            <a:r>
              <a:rPr lang="en-US" dirty="0"/>
              <a:t>	a) Allow a driver to sign-up and enter their profile information</a:t>
            </a:r>
          </a:p>
          <a:p>
            <a:pPr marL="0" indent="0">
              <a:buNone/>
            </a:pPr>
            <a:r>
              <a:rPr lang="en-US" dirty="0"/>
              <a:t>	b) Trigger onboarding processes like document collection, background verification, shipping of tracking device, etc.,</a:t>
            </a:r>
          </a:p>
          <a:p>
            <a:pPr marL="0" indent="0">
              <a:buNone/>
            </a:pPr>
            <a:r>
              <a:rPr lang="en-US" dirty="0"/>
              <a:t>	c) Allow a driver to mark when they are ready to take a ride</a:t>
            </a:r>
          </a:p>
        </p:txBody>
      </p:sp>
    </p:spTree>
    <p:extLst>
      <p:ext uri="{BB962C8B-B14F-4D97-AF65-F5344CB8AC3E}">
        <p14:creationId xmlns:p14="http://schemas.microsoft.com/office/powerpoint/2010/main" val="280201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A847-43F7-FC65-D55B-BB5BEE71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CBD9-C73E-FE7E-71B5-28F5EB33A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745"/>
            <a:ext cx="8596668" cy="4660618"/>
          </a:xfrm>
        </p:spPr>
        <p:txBody>
          <a:bodyPr/>
          <a:lstStyle/>
          <a:p>
            <a:r>
              <a:rPr lang="en-US" dirty="0"/>
              <a:t>Enable new drivers to onboard our platform with ease.</a:t>
            </a:r>
          </a:p>
          <a:p>
            <a:r>
              <a:rPr lang="en-US" dirty="0"/>
              <a:t>Easy document upload and verification process.</a:t>
            </a:r>
          </a:p>
          <a:p>
            <a:r>
              <a:rPr lang="en-US" dirty="0"/>
              <a:t>Auto triggering of verification process.</a:t>
            </a:r>
          </a:p>
          <a:p>
            <a:r>
              <a:rPr lang="en-US" dirty="0"/>
              <a:t>Automated shipping transition.</a:t>
            </a:r>
          </a:p>
          <a:p>
            <a:r>
              <a:rPr lang="en-US" dirty="0"/>
              <a:t>Stage wise status intimation through notifications.</a:t>
            </a:r>
          </a:p>
          <a:p>
            <a:r>
              <a:rPr lang="en-US" dirty="0"/>
              <a:t>Two factor authentication.</a:t>
            </a:r>
          </a:p>
          <a:p>
            <a:r>
              <a:rPr lang="en-US" dirty="0"/>
              <a:t>Security of stored PII information.</a:t>
            </a:r>
          </a:p>
          <a:p>
            <a:r>
              <a:rPr lang="en-US" dirty="0"/>
              <a:t>Secured communication between interface and backend services.</a:t>
            </a:r>
          </a:p>
          <a:p>
            <a:r>
              <a:rPr lang="en-US" dirty="0"/>
              <a:t>Scalability to handle higher workloads.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0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8E89-8E2C-B4E6-026A-93260E4B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856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52BF-C6E8-411C-CA7F-3E4CCB23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r>
              <a:rPr lang="en-US" dirty="0"/>
              <a:t>Driver is using a mobile app or web interface, and has minimal knowledge on portal operations –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1. Like checking mails or mobile SMS for OTP.</a:t>
            </a:r>
          </a:p>
          <a:p>
            <a:pPr marL="0" indent="0">
              <a:buNone/>
            </a:pPr>
            <a:r>
              <a:rPr lang="en-US" dirty="0"/>
              <a:t>        	2. Taking photos and finding them on the device for upload.</a:t>
            </a:r>
          </a:p>
          <a:p>
            <a:endParaRPr lang="en-US" dirty="0"/>
          </a:p>
          <a:p>
            <a:r>
              <a:rPr lang="en-US" dirty="0"/>
              <a:t>Deployment Infrastructure</a:t>
            </a:r>
          </a:p>
          <a:p>
            <a:pPr marL="0" indent="0">
              <a:buNone/>
            </a:pPr>
            <a:r>
              <a:rPr lang="en-US" dirty="0"/>
              <a:t>             1. Container orchestration through cloud hosted Kubernetes cluster.</a:t>
            </a:r>
            <a:br>
              <a:rPr lang="en-US" dirty="0"/>
            </a:br>
            <a:r>
              <a:rPr lang="en-US" dirty="0"/>
              <a:t>		2. Multi availability zone deployment of K8s.</a:t>
            </a:r>
            <a:br>
              <a:rPr lang="en-US" dirty="0"/>
            </a:br>
            <a:r>
              <a:rPr lang="en-US" dirty="0"/>
              <a:t>             3. Access to object stores, SQL databases and messaging queues.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09033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382D-AD53-F0EC-3B8A-78BF2344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72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6C1570-79D7-D386-3EC5-3126418C4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5" y="1262743"/>
            <a:ext cx="9129631" cy="52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3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28B87-0855-1B36-230F-CE653585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Service Definitions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080728F-C5D5-C577-EEEA-E29FE150B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323330"/>
              </p:ext>
            </p:extLst>
          </p:nvPr>
        </p:nvGraphicFramePr>
        <p:xfrm>
          <a:off x="842597" y="1415143"/>
          <a:ext cx="10728917" cy="4626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85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3603-08C9-C15F-8188-EACFDE13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Endpoints</a:t>
            </a:r>
            <a:endParaRPr lang="en-US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DB4BAF0-33A9-765D-0156-F4B50ECF4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504678"/>
              </p:ext>
            </p:extLst>
          </p:nvPr>
        </p:nvGraphicFramePr>
        <p:xfrm>
          <a:off x="468086" y="1408176"/>
          <a:ext cx="11571514" cy="527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95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28B87-0855-1B36-230F-CE653585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609600"/>
            <a:ext cx="8836476" cy="499903"/>
          </a:xfrm>
        </p:spPr>
        <p:txBody>
          <a:bodyPr>
            <a:normAutofit fontScale="90000"/>
          </a:bodyPr>
          <a:lstStyle/>
          <a:p>
            <a:r>
              <a:rPr lang="en-US" dirty="0"/>
              <a:t>Flow Diagram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B3028F-593A-6E00-C1C9-5F46F72F6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223" y="1109503"/>
            <a:ext cx="7252448" cy="5743569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45086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{001A7DFB-3BB7-3148-AE51-5825467BA2F0}tf10001060_mac</Template>
  <TotalTime>154</TotalTime>
  <Words>706</Words>
  <Application>Microsoft Office PowerPoint</Application>
  <PresentationFormat>Widescreen</PresentationFormat>
  <Paragraphs>86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Relaxi Taxi</vt:lpstr>
      <vt:lpstr>Agenda</vt:lpstr>
      <vt:lpstr>Scope</vt:lpstr>
      <vt:lpstr>Goals</vt:lpstr>
      <vt:lpstr>Assumptions</vt:lpstr>
      <vt:lpstr>Architecture</vt:lpstr>
      <vt:lpstr>Service Definitions</vt:lpstr>
      <vt:lpstr>API Endpoints</vt:lpstr>
      <vt:lpstr>Flow Diagram</vt:lpstr>
      <vt:lpstr>Scalability &amp; Availability</vt:lpstr>
      <vt:lpstr>Security</vt:lpstr>
      <vt:lpstr>Let’s jump into the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Relaxi Taxi</dc:title>
  <dc:creator>sayan nag</dc:creator>
  <cp:lastModifiedBy>sayan.nag17@outlook.com</cp:lastModifiedBy>
  <cp:revision>16</cp:revision>
  <dcterms:created xsi:type="dcterms:W3CDTF">2023-03-19T03:46:28Z</dcterms:created>
  <dcterms:modified xsi:type="dcterms:W3CDTF">2023-03-23T05:43:33Z</dcterms:modified>
</cp:coreProperties>
</file>