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8020d3c0b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8020d3c0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8020d3c0b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8020d3c0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8020d3c0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8020d3c0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8020d3c0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8020d3c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8020d3c0b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8020d3c0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Content Sharing Platform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746200" y="3949175"/>
            <a:ext cx="4074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Aasif Khan 		⋅ 	20CS1A3121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Sayan Ghosh 	⋅ 	20CS1A3131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672150" y="2614025"/>
            <a:ext cx="4074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Submission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Batch: B02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 (level 0)</a:t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 b="0" l="0" r="-230" t="0"/>
          <a:stretch/>
        </p:blipFill>
        <p:spPr>
          <a:xfrm>
            <a:off x="741275" y="1569225"/>
            <a:ext cx="7662726" cy="27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 (level 1)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0" l="-3654" r="-3205" t="0"/>
          <a:stretch/>
        </p:blipFill>
        <p:spPr>
          <a:xfrm>
            <a:off x="1567000" y="965625"/>
            <a:ext cx="5985026" cy="39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19" name="Google Shape;219;p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 b="24590" l="3326" r="3753" t="8875"/>
          <a:stretch/>
        </p:blipFill>
        <p:spPr>
          <a:xfrm>
            <a:off x="4671950" y="1381988"/>
            <a:ext cx="4299474" cy="237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311700" y="3369225"/>
            <a:ext cx="85206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Batch: B02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Aasif Khan  -  20CS1A3121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Sayan Ghosh  -  20CS1A3141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 Social Media Platforms are company / advertiser centric.</a:t>
            </a:r>
            <a:endParaRPr sz="1600"/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content ranking algorithm used by them is proprietary and advertiser-centric and does not benefit the user.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want to be in control of the posts they see.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want posts to be ranked according to their merit and 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want to be able to follow other users.</a:t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diverse and equal platform for all users where content is sorted algorithmically using their merit, decided by the community.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get to choose who they follow.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Audience-centric algorithm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Device a fair algorithm that is based on community taste of a post.</a:t>
            </a:r>
            <a:endParaRPr sz="1600"/>
          </a:p>
        </p:txBody>
      </p:sp>
      <p:sp>
        <p:nvSpPr>
          <p:cNvPr id="116" name="Google Shape;11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New posts should outrank old ones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To avoid oversaturation, newer posts should be given higher priority over old posts.</a:t>
            </a:r>
            <a:endParaRPr sz="1600"/>
          </a:p>
        </p:txBody>
      </p:sp>
      <p:sp>
        <p:nvSpPr>
          <p:cNvPr id="119" name="Google Shape;11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User should be able to express opinion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Let user not only express liking, but also express their disliking of a post or </a:t>
            </a:r>
            <a:r>
              <a:rPr lang="en" sz="1600"/>
              <a:t>comment</a:t>
            </a:r>
            <a:r>
              <a:rPr lang="en" sz="1600"/>
              <a:t>, for better ranking.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SCSP</a:t>
            </a:r>
            <a:endParaRPr/>
          </a:p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SCSP devices a mix of social platforms, using all the benefits and discarding all disadvantages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8" name="Google Shape;138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Discover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0" name="Google Shape;140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1" name="Google Shape;141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202725" y="385675"/>
            <a:ext cx="2680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View content shared by peers whom you follow. Content is sorted so that newer and better content is shown first.</a:t>
            </a:r>
            <a:endParaRPr sz="1000"/>
          </a:p>
        </p:txBody>
      </p:sp>
      <p:sp>
        <p:nvSpPr>
          <p:cNvPr descr="Background pointer shape in timeline graphic" id="144" name="Google Shape;144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Messaging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6" name="Google Shape;146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7" name="Google Shape;147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1229175" y="3569100"/>
            <a:ext cx="3210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Chat with your peers or anyone else in the world. Chats are asynchronous and stored on a centralised server.</a:t>
            </a:r>
            <a:endParaRPr sz="1400"/>
          </a:p>
        </p:txBody>
      </p:sp>
      <p:sp>
        <p:nvSpPr>
          <p:cNvPr descr="Background pointer shape in timeline graphic" id="150" name="Google Shape;150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User Account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2" name="Google Shape;152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3" name="Google Shape;153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8"/>
          <p:cNvSpPr txBox="1"/>
          <p:nvPr>
            <p:ph idx="4294967295" type="body"/>
          </p:nvPr>
        </p:nvSpPr>
        <p:spPr>
          <a:xfrm>
            <a:off x="3304100" y="385675"/>
            <a:ext cx="28680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User Account - View / Change account details like name, bio, dp. Users can only change their own details post authentication.</a:t>
            </a:r>
            <a:endParaRPr sz="1400"/>
          </a:p>
        </p:txBody>
      </p:sp>
      <p:sp>
        <p:nvSpPr>
          <p:cNvPr descr="Background pointer shape in timeline graphic" id="156" name="Google Shape;156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Content Upload and Post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9" name="Google Shape;159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8"/>
          <p:cNvSpPr txBox="1"/>
          <p:nvPr>
            <p:ph idx="4294967295" type="body"/>
          </p:nvPr>
        </p:nvSpPr>
        <p:spPr>
          <a:xfrm>
            <a:off x="4642925" y="3757725"/>
            <a:ext cx="30270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Let users upload and share content. Store the content in the database and let it be accessible to all other users who follow him.</a:t>
            </a:r>
            <a:endParaRPr sz="1400"/>
          </a:p>
        </p:txBody>
      </p:sp>
      <p:sp>
        <p:nvSpPr>
          <p:cNvPr descr="Background pointer shape in timeline graphic" id="162" name="Google Shape;162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Notification Centre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4" name="Google Shape;164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5" name="Google Shape;165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8"/>
          <p:cNvSpPr txBox="1"/>
          <p:nvPr>
            <p:ph idx="4294967295" type="body"/>
          </p:nvPr>
        </p:nvSpPr>
        <p:spPr>
          <a:xfrm>
            <a:off x="6282475" y="211575"/>
            <a:ext cx="2680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View and open notifications received by a user pertaining to his account and posts. Get notified about peers commenting on your posts.  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72" name="Google Shape;172;p19"/>
          <p:cNvSpPr/>
          <p:nvPr/>
        </p:nvSpPr>
        <p:spPr>
          <a:xfrm>
            <a:off x="2122284" y="2318438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4294967295" type="body"/>
          </p:nvPr>
        </p:nvSpPr>
        <p:spPr>
          <a:xfrm>
            <a:off x="2122273" y="2455988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Settings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4" name="Google Shape;174;p19"/>
          <p:cNvGrpSpPr/>
          <p:nvPr/>
        </p:nvGrpSpPr>
        <p:grpSpPr>
          <a:xfrm>
            <a:off x="2750620" y="1729653"/>
            <a:ext cx="198900" cy="593656"/>
            <a:chOff x="777447" y="1610215"/>
            <a:chExt cx="198900" cy="593656"/>
          </a:xfrm>
        </p:grpSpPr>
        <p:cxnSp>
          <p:nvCxnSpPr>
            <p:cNvPr id="175" name="Google Shape;175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9"/>
          <p:cNvSpPr txBox="1"/>
          <p:nvPr>
            <p:ph idx="4294967295" type="body"/>
          </p:nvPr>
        </p:nvSpPr>
        <p:spPr>
          <a:xfrm>
            <a:off x="1509650" y="436713"/>
            <a:ext cx="2680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Change site settings on a per-user basis. Toggle between light and dark mode. Clear cache and stored cookies.</a:t>
            </a:r>
            <a:endParaRPr sz="1400"/>
          </a:p>
        </p:txBody>
      </p:sp>
      <p:sp>
        <p:nvSpPr>
          <p:cNvPr descr="Background pointer shape in timeline graphic" id="178" name="Google Shape;178;p19"/>
          <p:cNvSpPr/>
          <p:nvPr/>
        </p:nvSpPr>
        <p:spPr>
          <a:xfrm>
            <a:off x="3598404" y="2318438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idx="4294967295" type="body"/>
          </p:nvPr>
        </p:nvSpPr>
        <p:spPr>
          <a:xfrm>
            <a:off x="3907667" y="2455988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Donate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0" name="Google Shape;180;p19"/>
          <p:cNvGrpSpPr/>
          <p:nvPr/>
        </p:nvGrpSpPr>
        <p:grpSpPr>
          <a:xfrm>
            <a:off x="4465982" y="3058395"/>
            <a:ext cx="198900" cy="593656"/>
            <a:chOff x="2223534" y="2938958"/>
            <a:chExt cx="198900" cy="593656"/>
          </a:xfrm>
        </p:grpSpPr>
        <p:cxnSp>
          <p:nvCxnSpPr>
            <p:cNvPr id="181" name="Google Shape;181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9"/>
          <p:cNvSpPr txBox="1"/>
          <p:nvPr>
            <p:ph idx="4294967295" type="body"/>
          </p:nvPr>
        </p:nvSpPr>
        <p:spPr>
          <a:xfrm>
            <a:off x="2743537" y="3695800"/>
            <a:ext cx="3643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Support the application with donation. Donations are optional and do not affect any functionality of the application.</a:t>
            </a:r>
            <a:endParaRPr sz="1400"/>
          </a:p>
        </p:txBody>
      </p:sp>
      <p:sp>
        <p:nvSpPr>
          <p:cNvPr descr="Background pointer shape in timeline graphic" id="184" name="Google Shape;184;p19"/>
          <p:cNvSpPr/>
          <p:nvPr/>
        </p:nvSpPr>
        <p:spPr>
          <a:xfrm>
            <a:off x="5253323" y="2318438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>
            <p:ph idx="4294967295" type="body"/>
          </p:nvPr>
        </p:nvSpPr>
        <p:spPr>
          <a:xfrm>
            <a:off x="5549105" y="2455988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Admin Dashboard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6" name="Google Shape;186;p19"/>
          <p:cNvGrpSpPr/>
          <p:nvPr/>
        </p:nvGrpSpPr>
        <p:grpSpPr>
          <a:xfrm>
            <a:off x="6100895" y="1729653"/>
            <a:ext cx="198900" cy="593656"/>
            <a:chOff x="3918084" y="1610215"/>
            <a:chExt cx="198900" cy="593656"/>
          </a:xfrm>
        </p:grpSpPr>
        <p:cxnSp>
          <p:nvCxnSpPr>
            <p:cNvPr id="187" name="Google Shape;18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9"/>
          <p:cNvSpPr txBox="1"/>
          <p:nvPr>
            <p:ph idx="4294967295" type="body"/>
          </p:nvPr>
        </p:nvSpPr>
        <p:spPr>
          <a:xfrm>
            <a:off x="4766350" y="436713"/>
            <a:ext cx="28680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Show statistics and data about users, registrations, posts, comments, and other similar insights about the platform.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Diagram</a:t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350" y="1170200"/>
            <a:ext cx="540329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Schema</a:t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b="4177" l="35174" r="-628" t="0"/>
          <a:stretch/>
        </p:blipFill>
        <p:spPr>
          <a:xfrm>
            <a:off x="2085300" y="930400"/>
            <a:ext cx="4973402" cy="40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