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Lato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LatoBlack-boldItalic.fntdata"/><Relationship Id="rId18" Type="http://schemas.openxmlformats.org/officeDocument/2006/relationships/font" Target="fonts/La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Body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Caption">
  <p:cSld name="CUSTOM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">
  <p:cSld name="CUSTOM_2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2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op - Text Bottom">
  <p:cSld name="CUSTOM_2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1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Grey">
  <p:cSld name="TITLE_ONLY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Grey">
  <p:cSld name="TITLE_ONL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Grey">
  <p:cSld name="TITLE_ONLY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India Ink">
  <p:cSld name="TITLE_ONLY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India Ink">
  <p:cSld name="TITLE_ONLY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India Ink">
  <p:cSld name="TITLE_ONLY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b="1" sz="2000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Jodhpur">
  <p:cSld name="CUSTOM_8">
    <p:bg>
      <p:bgPr>
        <a:solidFill>
          <a:srgbClr val="1B2E8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us">
  <p:cSld name="CUSTOM_10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">
  <p:cSld name="TITLE_1">
    <p:bg>
      <p:bgPr>
        <a:solidFill>
          <a:srgbClr val="1F1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tatic Logo">
  <p:cSld name="TITLE_1_1_1">
    <p:bg>
      <p:bgPr>
        <a:solidFill>
          <a:srgbClr val="1F1F5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26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CUSTOM_1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8"/>
          <p:cNvSpPr txBox="1"/>
          <p:nvPr>
            <p:ph idx="3" type="subTitle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4" type="body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CUSTOM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9"/>
          <p:cNvSpPr txBox="1"/>
          <p:nvPr>
            <p:ph idx="3" type="subTitle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4" type="body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5" type="subTitle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6" type="body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Images">
  <p:cSld name="CUSTOM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0"/>
          <p:cNvSpPr txBox="1"/>
          <p:nvPr>
            <p:ph idx="3" type="subTitle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subTitle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5" type="body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6" type="subTitle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7" type="subTitle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8" type="body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9" type="subTitle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b="0" i="0" sz="2800" u="none" cap="none" strike="noStrik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16425" y="1637725"/>
            <a:ext cx="90276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         DeNotes</a:t>
            </a:r>
            <a:r>
              <a:rPr lang="en" sz="3600"/>
              <a:t> </a:t>
            </a:r>
            <a:endParaRPr sz="3600"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116437" y="23829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The only place to Trade Study-Materials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with Crypto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 </a:t>
            </a:r>
            <a:r>
              <a:rPr lang="en" sz="1300"/>
              <a:t>28/05/22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Why</a:t>
            </a:r>
            <a:r>
              <a:rPr lang="en" sz="2500"/>
              <a:t>?</a:t>
            </a:r>
            <a:endParaRPr sz="2500"/>
          </a:p>
        </p:txBody>
      </p:sp>
      <p:sp>
        <p:nvSpPr>
          <p:cNvPr id="172" name="Google Shape;172;p28"/>
          <p:cNvSpPr txBox="1"/>
          <p:nvPr/>
        </p:nvSpPr>
        <p:spPr>
          <a:xfrm>
            <a:off x="515325" y="12792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is Hard to find Good Quality Notes 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Curated Previous Year  Question Papers,Important Questions,Roadmaps and Suggestions are Hard to Find as well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Students waste 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their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precious time searching for Study Materials before exams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Notes and Study materials found after Searching the web are usually not too much effective for Exams  as  Curriculum differs from College to College.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178" name="Google Shape;178;p29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Students from  poor financial Background suffer the most because of High Price of Study-Materials in the Regular Book-Shops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Lack of Study Material  available online can Hamper their Studies.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Focusing on wrong topics and avoiding Important topics can result in bad Grades in spite of giving full effort.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Indiegogo and LectureNotes are there ,solving almost similar problem.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But there is no one around who covers everything and uses Crypto as    payment option.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Current Landscape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512375" y="460600"/>
            <a:ext cx="82386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present </a:t>
            </a: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DeNotes </a:t>
            </a:r>
            <a:endParaRPr b="1" sz="21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Decentralized  Platform to Share,Donate,Buy,Sell Study-Materials such as Books,Notes,Previous Year Question Papers,Mock-Test Papers and anything a </a:t>
            </a:r>
            <a:r>
              <a:rPr b="1" lang="en" sz="17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student</a:t>
            </a:r>
            <a:r>
              <a:rPr b="1" lang="en" sz="17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needs  using Crypto.Students won’t waste time searching for it Online anymore.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Platform will enable students  who needs Study Material get it without any hassle.They can pay in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Crypto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Students will be able to create some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side income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selling their Notes,Study-Materials.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Students don’t have to waste time searching for Notes ,Roadmaps,PYQs.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There will be  a feature(Like Search-Filter) to Contact College Seniors to get Notes.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195" name="Google Shape;195;p3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 other Platform is Providing a all in one place for Study Materials which uses Crypto for Transaction.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Crypto for Transaction will ease the process of transaction 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Students are quickest to adopt new technologies ,they will adopt DeNotes with ease as the world is shifting towards Web3.0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Future Vision</a:t>
            </a:r>
            <a:endParaRPr sz="2000"/>
          </a:p>
        </p:txBody>
      </p:sp>
      <p:sp>
        <p:nvSpPr>
          <p:cNvPr id="201" name="Google Shape;201;p33"/>
          <p:cNvSpPr txBox="1"/>
          <p:nvPr/>
        </p:nvSpPr>
        <p:spPr>
          <a:xfrm>
            <a:off x="447250" y="914850"/>
            <a:ext cx="8386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can be one of the Biggest products in the Web3.0 world for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students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as the whole world is adopting Web3.0 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students are quickest to adopt new technologies,they will use the DeNotes with ease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Crypto we own right now is  considered as an Investment Option,but with DeNotes ,people will be  able to use the crypto they own in a much more meaningful way.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will lead to massive Crypto &amp; Web3.0 adoption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24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“Exams ke ek raat pehle  Toppers ke Notes Rath lena…Bassss”</a:t>
            </a:r>
            <a:endParaRPr b="1" i="1" sz="24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22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	                                               ~One of My Seniors with 3 backlogs </a:t>
            </a:r>
            <a:endParaRPr b="1" i="1" sz="22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212" name="Google Shape;212;p35"/>
          <p:cNvSpPr txBox="1"/>
          <p:nvPr>
            <p:ph idx="1" type="subTitle"/>
          </p:nvPr>
        </p:nvSpPr>
        <p:spPr>
          <a:xfrm>
            <a:off x="601262" y="27443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Sayan Chowdhury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