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D6B0FF-4F7C-406C-89A1-7006A398F4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1CAFCE-7538-419A-AF72-8B1747E6B1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02-09-2022 19:46:03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 " id="2" name="slide2">
            <a:extLst>
              <a:ext uri="{FF2B5EF4-FFF2-40B4-BE49-F238E27FC236}">
                <a16:creationId xmlns:a16="http://schemas.microsoft.com/office/drawing/2014/main" id="{03BE6B78-99EB-4241-B053-16F25F5071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2022-09-02T14:16:03Z</dcterms:created>
  <dcterms:modified xsi:type="dcterms:W3CDTF">2022-09-02T14:16:03Z</dcterms:modified>
</cp:coreProperties>
</file>