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3A63F07-DAB0-4DCA-9B8B-B4F6B8D229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E177C95-722A-4DAE-B12D-E50B238CB47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02-09-2022 19:46:50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INSIGHT" id="2" name="slide2">
            <a:extLst>
              <a:ext uri="{FF2B5EF4-FFF2-40B4-BE49-F238E27FC236}">
                <a16:creationId xmlns:a16="http://schemas.microsoft.com/office/drawing/2014/main" id="{1C444348-3753-4371-8C0C-BB681B46FB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2022-09-02T14:16:50Z</dcterms:created>
  <dcterms:modified xsi:type="dcterms:W3CDTF">2022-09-02T14:16:50Z</dcterms:modified>
</cp:coreProperties>
</file>