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88" d="100"/>
          <a:sy n="88" d="100"/>
        </p:scale>
        <p:origin x="2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5CEB-F2D5-044F-85F3-E5BE77A3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A8BFF-2872-ED4E-9EA7-9D5838F62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FE7E-FDA9-824B-A71F-EEFA9108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161C1-A247-824E-931F-D7FB2052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DF8D-A75E-EF47-9675-BBE5CD9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2F0E-B343-5C4F-8F66-035D8A46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44FB-BC6A-644D-AE21-52C0805C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5024-ED3E-4C43-B43C-C4744079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2973-0A74-EF4D-AA90-09829E55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B82F5-CFAE-E249-84DE-4C065BDF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F4A4E-912F-684D-9B9A-D5775ABD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44A4F-8592-3E4E-A665-9D8032D5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0353-1D40-2C49-8540-64819233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6AF1-1A51-B14E-ACEC-F8E1413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2E50-90E0-C24E-BC8C-A99B9A86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099E-E6DC-614D-A632-24A6C458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E1C6-00F3-B045-8A89-4D29F135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DE45-F3D9-8D44-98D5-2289872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322C-03E0-BE4E-86BB-D93A42D0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E52A-7448-FC4B-9102-FF4F3968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05B9-370F-0642-9706-E017FB5E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B99A-5096-A24F-AF0A-C702A5FC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32DA-D354-A042-A463-5497345D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4B01-FB1A-5B40-80EE-38BE2834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7C42-040A-3A4B-A25A-4A24641D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E66-0283-EA47-8DD4-49C3CD8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F753-0BDC-0544-A32C-EDEE67FB7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1CB8B-1145-FE4C-A1E9-429466C3C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9BD9-58EB-D94B-BE49-3A5ABA1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D0-4E60-F84A-90E8-C094351E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71F06-1D1D-7640-A855-DEFB937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3C7-F66E-9740-BEB1-454CEE70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E54A-F385-BC4A-8A30-F04B7767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C4FA1-BD7F-DB4F-BCC6-72FC664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176C8-7441-1A4C-A6E2-2B8F5AFE7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6AB65-285F-BF4E-97BB-083450C9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754F0-4A1A-FD4B-868F-6F993DF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F87B1-3D42-7E44-8902-B6F90D4C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BA81-9DE4-1647-AA94-97B4F36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F23F-E80E-904F-BDB4-47A5337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22D81-28DE-CB46-B20C-63EEE36B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54F4-0C24-0344-BBE5-D6CC07BE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DA312-54F9-9648-8A32-6EEEFDB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B9192-159A-A847-8C3F-0438478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F8818-DDF3-6444-91D3-F410A827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EBA37-8B55-0544-87EA-4DF29A30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F737-380E-6043-BCE8-28A72D62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261C-3505-D04A-938B-B236F27B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96DD-FD43-5343-8090-081D69EB7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709C9-27E1-C34A-82DE-6019885C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4552-51C3-5A45-9040-45313B5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BDB3-3DD4-1C43-985F-00817036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BF3F-2E3B-DF46-9950-EEDCDCBA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C7DFC-0B93-C34B-B47F-E279E672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08B8-B9BF-DF40-B3D2-485DAD974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FF2B7-2C66-F049-B3CD-050C8E0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D864-9037-9A4C-B9EF-AFDE8E35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AF57C-0344-A14B-98F9-6F20490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0CB5-129E-6E4E-B0C8-D0DA4EC7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D684-6217-9B44-B7A5-951DC463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FAB7-55DA-1841-AC79-F0D23F04B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C7F0-BFE7-124C-845A-3A9017C8B05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A3F0-2ACD-2148-81C6-0B99C350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6EFD-4500-234A-AF5E-AF61CB5E2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FF2F-7B17-5F4E-96D2-08212B62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BDE75-FC0C-854A-AF7B-2324A259EC06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Restaurant App Architecture 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46B9-531E-7644-B656-2F9370254074}"/>
              </a:ext>
            </a:extLst>
          </p:cNvPr>
          <p:cNvSpPr txBox="1"/>
          <p:nvPr/>
        </p:nvSpPr>
        <p:spPr>
          <a:xfrm>
            <a:off x="3785286" y="191775"/>
            <a:ext cx="462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Restaurant App High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705C8-F47F-8946-8068-94EDF0180C65}"/>
              </a:ext>
            </a:extLst>
          </p:cNvPr>
          <p:cNvSpPr/>
          <p:nvPr/>
        </p:nvSpPr>
        <p:spPr>
          <a:xfrm>
            <a:off x="583535" y="714995"/>
            <a:ext cx="10219423" cy="58007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DCA915-8AD8-724A-B903-9B2796A873AF}"/>
              </a:ext>
            </a:extLst>
          </p:cNvPr>
          <p:cNvSpPr/>
          <p:nvPr/>
        </p:nvSpPr>
        <p:spPr>
          <a:xfrm>
            <a:off x="8575972" y="1539422"/>
            <a:ext cx="1878227" cy="41518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7B5A42-81D2-7540-A854-703DF5421882}"/>
              </a:ext>
            </a:extLst>
          </p:cNvPr>
          <p:cNvGrpSpPr/>
          <p:nvPr/>
        </p:nvGrpSpPr>
        <p:grpSpPr>
          <a:xfrm>
            <a:off x="828669" y="954726"/>
            <a:ext cx="7286626" cy="5303199"/>
            <a:chOff x="828669" y="954726"/>
            <a:chExt cx="7286626" cy="530319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E9D357E-BF8C-E643-BA08-D5ED2692C1D8}"/>
                </a:ext>
              </a:extLst>
            </p:cNvPr>
            <p:cNvSpPr/>
            <p:nvPr/>
          </p:nvSpPr>
          <p:spPr>
            <a:xfrm>
              <a:off x="828669" y="954726"/>
              <a:ext cx="7286626" cy="53031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BACK-END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A13AB99-AEFD-064B-B95C-E5516F5CD9CD}"/>
                </a:ext>
              </a:extLst>
            </p:cNvPr>
            <p:cNvSpPr/>
            <p:nvPr/>
          </p:nvSpPr>
          <p:spPr>
            <a:xfrm>
              <a:off x="1092019" y="1302586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Restaurant DB Service</a:t>
              </a:r>
            </a:p>
            <a:p>
              <a:pPr algn="ctr"/>
              <a:r>
                <a:rPr lang="en-US" dirty="0"/>
                <a:t>(Mongo)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FC40E6B-F975-AF47-BD64-C7C1A0649DC7}"/>
                </a:ext>
              </a:extLst>
            </p:cNvPr>
            <p:cNvSpPr/>
            <p:nvPr/>
          </p:nvSpPr>
          <p:spPr>
            <a:xfrm>
              <a:off x="3126766" y="1310500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DB Service</a:t>
              </a:r>
            </a:p>
            <a:p>
              <a:pPr algn="ctr"/>
              <a:r>
                <a:rPr lang="en-US" dirty="0"/>
                <a:t>(Mongo)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CE41315-59F6-AE40-A5F2-9599667A05AF}"/>
                </a:ext>
              </a:extLst>
            </p:cNvPr>
            <p:cNvSpPr/>
            <p:nvPr/>
          </p:nvSpPr>
          <p:spPr>
            <a:xfrm>
              <a:off x="5182107" y="1302585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Module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55213DB-BA4E-214C-B118-0E9B6EE89495}"/>
                </a:ext>
              </a:extLst>
            </p:cNvPr>
            <p:cNvSpPr/>
            <p:nvPr/>
          </p:nvSpPr>
          <p:spPr>
            <a:xfrm>
              <a:off x="5182107" y="3737093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 Base User Module</a:t>
              </a:r>
            </a:p>
            <a:p>
              <a:pPr algn="ctr"/>
              <a:r>
                <a:rPr lang="en-US" dirty="0"/>
                <a:t>(node + ex)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3C8D511-0157-4E4D-BBD7-EA78FC4CF59E}"/>
                </a:ext>
              </a:extLst>
            </p:cNvPr>
            <p:cNvSpPr/>
            <p:nvPr/>
          </p:nvSpPr>
          <p:spPr>
            <a:xfrm>
              <a:off x="1092019" y="2523798"/>
              <a:ext cx="1771136" cy="927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Food Module</a:t>
              </a:r>
            </a:p>
            <a:p>
              <a:pPr algn="ctr"/>
              <a:r>
                <a:rPr lang="en-US" dirty="0"/>
                <a:t>(node + ex)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F23967E-3859-354C-843F-F4CFB02A2C3D}"/>
                </a:ext>
              </a:extLst>
            </p:cNvPr>
            <p:cNvSpPr/>
            <p:nvPr/>
          </p:nvSpPr>
          <p:spPr>
            <a:xfrm>
              <a:off x="1092019" y="3722334"/>
              <a:ext cx="1771136" cy="9679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Module</a:t>
              </a:r>
            </a:p>
            <a:p>
              <a:pPr algn="ctr"/>
              <a:r>
                <a:rPr lang="en-US" dirty="0"/>
                <a:t>(node + ex)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88B0AD0-447F-9F4A-9BCF-FCF99F14FC27}"/>
                </a:ext>
              </a:extLst>
            </p:cNvPr>
            <p:cNvSpPr/>
            <p:nvPr/>
          </p:nvSpPr>
          <p:spPr>
            <a:xfrm>
              <a:off x="3102053" y="3719224"/>
              <a:ext cx="1771136" cy="9679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Billing Module</a:t>
              </a:r>
            </a:p>
            <a:p>
              <a:pPr algn="ctr"/>
              <a:r>
                <a:rPr lang="en-US" dirty="0"/>
                <a:t>(node + ex)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2AB843-9F0D-6D4E-8517-EA1E97D881F7}"/>
                </a:ext>
              </a:extLst>
            </p:cNvPr>
            <p:cNvSpPr/>
            <p:nvPr/>
          </p:nvSpPr>
          <p:spPr>
            <a:xfrm>
              <a:off x="5182107" y="2523796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Restaurant Module</a:t>
              </a:r>
              <a:br>
                <a:rPr lang="en-US" dirty="0"/>
              </a:br>
              <a:r>
                <a:rPr lang="en-US" dirty="0"/>
                <a:t>(Front-End)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1579027-1CB4-3445-9B88-967F665F1790}"/>
                </a:ext>
              </a:extLst>
            </p:cNvPr>
            <p:cNvSpPr/>
            <p:nvPr/>
          </p:nvSpPr>
          <p:spPr>
            <a:xfrm>
              <a:off x="3126766" y="2523797"/>
              <a:ext cx="1771136" cy="930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Queue </a:t>
              </a:r>
            </a:p>
            <a:p>
              <a:pPr algn="ctr"/>
              <a:r>
                <a:rPr lang="en-US" dirty="0"/>
                <a:t>(Rabbit MQ)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54D1709-AB1B-AA4D-929C-875AD57EF009}"/>
                </a:ext>
              </a:extLst>
            </p:cNvPr>
            <p:cNvSpPr/>
            <p:nvPr/>
          </p:nvSpPr>
          <p:spPr>
            <a:xfrm>
              <a:off x="5182107" y="4961072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Telemetry</a:t>
              </a:r>
              <a:br>
                <a:rPr lang="en-US" dirty="0"/>
              </a:br>
              <a:r>
                <a:rPr lang="en-US" dirty="0"/>
                <a:t>(Prometheus)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B3F715D-D0A0-D64E-8B51-4022CDB7CCEA}"/>
                </a:ext>
              </a:extLst>
            </p:cNvPr>
            <p:cNvSpPr/>
            <p:nvPr/>
          </p:nvSpPr>
          <p:spPr>
            <a:xfrm>
              <a:off x="1092019" y="4961072"/>
              <a:ext cx="1771136" cy="933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 Module</a:t>
              </a:r>
            </a:p>
            <a:p>
              <a:pPr algn="ctr"/>
              <a:r>
                <a:rPr lang="en-US" dirty="0"/>
                <a:t>(node + ex)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B963DD-0CCA-6346-8C45-AA012774BCDF}"/>
                </a:ext>
              </a:extLst>
            </p:cNvPr>
            <p:cNvSpPr/>
            <p:nvPr/>
          </p:nvSpPr>
          <p:spPr>
            <a:xfrm>
              <a:off x="3102053" y="4972722"/>
              <a:ext cx="1771136" cy="930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Monitoring </a:t>
              </a:r>
            </a:p>
            <a:p>
              <a:pPr algn="ctr"/>
              <a:r>
                <a:rPr lang="en-US" dirty="0"/>
                <a:t>(Grafana)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9DA7209-F2B1-0540-9899-450914B1203E}"/>
                </a:ext>
              </a:extLst>
            </p:cNvPr>
            <p:cNvSpPr/>
            <p:nvPr/>
          </p:nvSpPr>
          <p:spPr>
            <a:xfrm>
              <a:off x="7192141" y="1310500"/>
              <a:ext cx="657225" cy="45811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Service Mesh + API Gateway</a:t>
              </a:r>
            </a:p>
            <a:p>
              <a:pPr algn="ctr"/>
              <a:r>
                <a:rPr lang="en-US" dirty="0"/>
                <a:t>(Istio)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0" descr="Install a Helm Chart That Deploys a TensorFlow* Serving">
            <a:extLst>
              <a:ext uri="{FF2B5EF4-FFF2-40B4-BE49-F238E27FC236}">
                <a16:creationId xmlns:a16="http://schemas.microsoft.com/office/drawing/2014/main" id="{8BAF97B2-C600-0C41-9EDA-429CAA72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08" y="4630331"/>
            <a:ext cx="2565403" cy="15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4134FC-8ACE-E646-BD4B-82DE8E0CBC8A}"/>
              </a:ext>
            </a:extLst>
          </p:cNvPr>
          <p:cNvSpPr txBox="1"/>
          <p:nvPr/>
        </p:nvSpPr>
        <p:spPr>
          <a:xfrm>
            <a:off x="3785286" y="191775"/>
            <a:ext cx="462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Tech Stack</a:t>
            </a:r>
          </a:p>
        </p:txBody>
      </p:sp>
      <p:pic>
        <p:nvPicPr>
          <p:cNvPr id="14" name="Picture 2" descr="What is MongoDB? The NoSQL database explained to you easily">
            <a:extLst>
              <a:ext uri="{FF2B5EF4-FFF2-40B4-BE49-F238E27FC236}">
                <a16:creationId xmlns:a16="http://schemas.microsoft.com/office/drawing/2014/main" id="{13336C63-6251-AD49-BD0A-99A15456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25" y="2774685"/>
            <a:ext cx="1666874" cy="18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RDM: A Redis Desktop Administration Tool | Ubunlog">
            <a:extLst>
              <a:ext uri="{FF2B5EF4-FFF2-40B4-BE49-F238E27FC236}">
                <a16:creationId xmlns:a16="http://schemas.microsoft.com/office/drawing/2014/main" id="{0BE0A654-DAF0-F74B-A5B9-37A6A170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63" y="2923022"/>
            <a:ext cx="3690939" cy="15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Kubernetes - Introduction &amp;amp; key concepts">
            <a:extLst>
              <a:ext uri="{FF2B5EF4-FFF2-40B4-BE49-F238E27FC236}">
                <a16:creationId xmlns:a16="http://schemas.microsoft.com/office/drawing/2014/main" id="{7E203281-4302-5C4C-BBCF-911B0AC1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20" y="4757215"/>
            <a:ext cx="2153479" cy="17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Using Docker with Fedora 19 - Fedora Magazine">
            <a:extLst>
              <a:ext uri="{FF2B5EF4-FFF2-40B4-BE49-F238E27FC236}">
                <a16:creationId xmlns:a16="http://schemas.microsoft.com/office/drawing/2014/main" id="{32A54361-A538-3140-84A7-BA54EEBA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44" y="4812367"/>
            <a:ext cx="1928692" cy="15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Folder, type, minikube Free Icon of vscode">
            <a:extLst>
              <a:ext uri="{FF2B5EF4-FFF2-40B4-BE49-F238E27FC236}">
                <a16:creationId xmlns:a16="http://schemas.microsoft.com/office/drawing/2014/main" id="{28EA753E-A9AC-3444-A754-42911A5F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86" y="4481994"/>
            <a:ext cx="2069327" cy="17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Node.js Logo&amp;quot; Metal Print by th1341 | Redbubble">
            <a:extLst>
              <a:ext uri="{FF2B5EF4-FFF2-40B4-BE49-F238E27FC236}">
                <a16:creationId xmlns:a16="http://schemas.microsoft.com/office/drawing/2014/main" id="{97AC6B04-3DCE-174B-A237-FCC01591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04" y="729283"/>
            <a:ext cx="1808198" cy="18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Express JS - Fungsitama">
            <a:extLst>
              <a:ext uri="{FF2B5EF4-FFF2-40B4-BE49-F238E27FC236}">
                <a16:creationId xmlns:a16="http://schemas.microsoft.com/office/drawing/2014/main" id="{2A9FB3AC-92E9-3745-8163-87733067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49" y="828673"/>
            <a:ext cx="2575069" cy="160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tekton-horizontal-color-1 - CD Foundation">
            <a:extLst>
              <a:ext uri="{FF2B5EF4-FFF2-40B4-BE49-F238E27FC236}">
                <a16:creationId xmlns:a16="http://schemas.microsoft.com/office/drawing/2014/main" id="{04ECF3FA-38D0-9E43-B457-5FE0B449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17094" y="2654476"/>
            <a:ext cx="5293082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What is RabbitMQ? - The Iron.io Blog">
            <a:extLst>
              <a:ext uri="{FF2B5EF4-FFF2-40B4-BE49-F238E27FC236}">
                <a16:creationId xmlns:a16="http://schemas.microsoft.com/office/drawing/2014/main" id="{11EAE0B1-FAA9-8D40-8666-9EC013BF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57" y="2762593"/>
            <a:ext cx="2793004" cy="160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How to Install and Configure Istio · Async Blog">
            <a:extLst>
              <a:ext uri="{FF2B5EF4-FFF2-40B4-BE49-F238E27FC236}">
                <a16:creationId xmlns:a16="http://schemas.microsoft.com/office/drawing/2014/main" id="{54C6AFAD-F7B2-A34F-9DCC-9397A9B5F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32" y="729283"/>
            <a:ext cx="2453481" cy="163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Contact Us | Grafana Labs">
            <a:extLst>
              <a:ext uri="{FF2B5EF4-FFF2-40B4-BE49-F238E27FC236}">
                <a16:creationId xmlns:a16="http://schemas.microsoft.com/office/drawing/2014/main" id="{8A08263B-9A3B-2E46-BFEB-7044E5A2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51523" y="955243"/>
            <a:ext cx="2778780" cy="19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8" descr="Scaling out with Prometheus and open source monitoring">
            <a:extLst>
              <a:ext uri="{FF2B5EF4-FFF2-40B4-BE49-F238E27FC236}">
                <a16:creationId xmlns:a16="http://schemas.microsoft.com/office/drawing/2014/main" id="{E35A0C58-0FAA-354B-8506-5859BBCE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24523" y="3722626"/>
            <a:ext cx="3278376" cy="16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BDE75-FC0C-854A-AF7B-2324A259EC06}"/>
              </a:ext>
            </a:extLst>
          </p:cNvPr>
          <p:cNvSpPr txBox="1"/>
          <p:nvPr/>
        </p:nvSpPr>
        <p:spPr>
          <a:xfrm>
            <a:off x="2274010" y="191775"/>
            <a:ext cx="708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Restaurant App Communication Architecture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115CD5-71B5-6540-82BF-8458C9A26D3E}"/>
              </a:ext>
            </a:extLst>
          </p:cNvPr>
          <p:cNvSpPr/>
          <p:nvPr/>
        </p:nvSpPr>
        <p:spPr>
          <a:xfrm>
            <a:off x="1092019" y="2693939"/>
            <a:ext cx="1771136" cy="93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DB Service</a:t>
            </a:r>
          </a:p>
          <a:p>
            <a:pPr algn="ctr"/>
            <a:r>
              <a:rPr lang="en-US" dirty="0"/>
              <a:t>(Mongo)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ACCA6E-52C0-934F-AC74-3DD5049EEC15}"/>
              </a:ext>
            </a:extLst>
          </p:cNvPr>
          <p:cNvSpPr/>
          <p:nvPr/>
        </p:nvSpPr>
        <p:spPr>
          <a:xfrm>
            <a:off x="1092019" y="1217532"/>
            <a:ext cx="1771136" cy="93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DB Service</a:t>
            </a:r>
          </a:p>
          <a:p>
            <a:pPr algn="ctr"/>
            <a:r>
              <a:rPr lang="en-US" dirty="0"/>
              <a:t>(Mongo)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BBE590-9767-F142-BBDB-9C3E72E285E2}"/>
              </a:ext>
            </a:extLst>
          </p:cNvPr>
          <p:cNvSpPr/>
          <p:nvPr/>
        </p:nvSpPr>
        <p:spPr>
          <a:xfrm>
            <a:off x="4361449" y="1206596"/>
            <a:ext cx="1771136" cy="93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Module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3F88E2-0BD5-1C40-A850-25EB4ED9138D}"/>
              </a:ext>
            </a:extLst>
          </p:cNvPr>
          <p:cNvSpPr/>
          <p:nvPr/>
        </p:nvSpPr>
        <p:spPr>
          <a:xfrm>
            <a:off x="7533415" y="1217532"/>
            <a:ext cx="1771136" cy="93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 Base User Module</a:t>
            </a:r>
          </a:p>
          <a:p>
            <a:pPr algn="ctr"/>
            <a:r>
              <a:rPr lang="en-US" dirty="0"/>
              <a:t>(node + ex)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479329-82B5-C549-ADDC-84761E65B094}"/>
              </a:ext>
            </a:extLst>
          </p:cNvPr>
          <p:cNvSpPr/>
          <p:nvPr/>
        </p:nvSpPr>
        <p:spPr>
          <a:xfrm>
            <a:off x="7585507" y="4103888"/>
            <a:ext cx="1771136" cy="92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Module</a:t>
            </a:r>
          </a:p>
          <a:p>
            <a:pPr algn="ctr"/>
            <a:r>
              <a:rPr lang="en-US" dirty="0"/>
              <a:t>(node + ex)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4AE53-779B-444F-89CA-55183319A5CB}"/>
              </a:ext>
            </a:extLst>
          </p:cNvPr>
          <p:cNvSpPr/>
          <p:nvPr/>
        </p:nvSpPr>
        <p:spPr>
          <a:xfrm>
            <a:off x="4439177" y="2652060"/>
            <a:ext cx="1771136" cy="96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  <a:p>
            <a:pPr algn="ctr"/>
            <a:r>
              <a:rPr lang="en-US" dirty="0"/>
              <a:t>(node + ex)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839EB7-491F-D844-B734-6C9D5BEC8074}"/>
              </a:ext>
            </a:extLst>
          </p:cNvPr>
          <p:cNvSpPr/>
          <p:nvPr/>
        </p:nvSpPr>
        <p:spPr>
          <a:xfrm>
            <a:off x="4439177" y="4108460"/>
            <a:ext cx="1771136" cy="96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Module</a:t>
            </a:r>
          </a:p>
          <a:p>
            <a:pPr algn="ctr"/>
            <a:r>
              <a:rPr lang="en-US" dirty="0"/>
              <a:t>(node + ex)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0961E6E-519B-F34F-85B5-A3A2A5253A10}"/>
              </a:ext>
            </a:extLst>
          </p:cNvPr>
          <p:cNvSpPr/>
          <p:nvPr/>
        </p:nvSpPr>
        <p:spPr>
          <a:xfrm>
            <a:off x="7533415" y="2662996"/>
            <a:ext cx="1771136" cy="93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Module</a:t>
            </a:r>
            <a:br>
              <a:rPr lang="en-US" dirty="0"/>
            </a:br>
            <a:r>
              <a:rPr lang="en-US" dirty="0"/>
              <a:t>(Front-End)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50531D-EFCA-1043-BFDF-3147FAC72156}"/>
              </a:ext>
            </a:extLst>
          </p:cNvPr>
          <p:cNvSpPr/>
          <p:nvPr/>
        </p:nvSpPr>
        <p:spPr>
          <a:xfrm>
            <a:off x="1092019" y="5535719"/>
            <a:ext cx="8264624" cy="93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 </a:t>
            </a:r>
          </a:p>
          <a:p>
            <a:pPr algn="ctr"/>
            <a:r>
              <a:rPr lang="en-US" dirty="0"/>
              <a:t>(Rabbit MQ)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D46D8E5-6628-6547-AA57-D6BBE7F65D2C}"/>
              </a:ext>
            </a:extLst>
          </p:cNvPr>
          <p:cNvSpPr/>
          <p:nvPr/>
        </p:nvSpPr>
        <p:spPr>
          <a:xfrm>
            <a:off x="1110004" y="4108460"/>
            <a:ext cx="1771136" cy="933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Module</a:t>
            </a:r>
          </a:p>
          <a:p>
            <a:pPr algn="ctr"/>
            <a:r>
              <a:rPr lang="en-US" dirty="0"/>
              <a:t>(node + ex)</a:t>
            </a:r>
          </a:p>
        </p:txBody>
      </p:sp>
      <p:pic>
        <p:nvPicPr>
          <p:cNvPr id="8194" name="Picture 2" descr="Interaction Design and the User Experience">
            <a:extLst>
              <a:ext uri="{FF2B5EF4-FFF2-40B4-BE49-F238E27FC236}">
                <a16:creationId xmlns:a16="http://schemas.microsoft.com/office/drawing/2014/main" id="{6372D29F-5F2D-CF46-B095-847D0D04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3089" y="2662995"/>
            <a:ext cx="967986" cy="9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5E1401-1584-5945-B399-DE70BBED3F1C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2863155" y="1671872"/>
            <a:ext cx="1498294" cy="1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C9F37C8-A3DD-A544-B116-4F19DF9A8EA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16200000" flipH="1">
            <a:off x="3152494" y="42625"/>
            <a:ext cx="919616" cy="3269430"/>
          </a:xfrm>
          <a:prstGeom prst="bentConnector5">
            <a:avLst>
              <a:gd name="adj1" fmla="val -24858"/>
              <a:gd name="adj2" fmla="val 50000"/>
              <a:gd name="adj3" fmla="val 12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2EB959-80A0-094A-9400-AC4A4B091354}"/>
              </a:ext>
            </a:extLst>
          </p:cNvPr>
          <p:cNvCxnSpPr>
            <a:stCxn id="8194" idx="3"/>
            <a:endCxn id="18" idx="3"/>
          </p:cNvCxnSpPr>
          <p:nvPr/>
        </p:nvCxnSpPr>
        <p:spPr>
          <a:xfrm flipH="1" flipV="1">
            <a:off x="9304551" y="3128272"/>
            <a:ext cx="1488538" cy="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5CC33F-C9E6-1146-AD04-3CDA89AE5F0A}"/>
              </a:ext>
            </a:extLst>
          </p:cNvPr>
          <p:cNvCxnSpPr>
            <a:cxnSpLocks/>
          </p:cNvCxnSpPr>
          <p:nvPr/>
        </p:nvCxnSpPr>
        <p:spPr>
          <a:xfrm flipV="1">
            <a:off x="8026743" y="2135485"/>
            <a:ext cx="0" cy="5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CE9261-E3A0-7F4E-9AA3-F069711DE68A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 flipV="1">
            <a:off x="6132585" y="1671872"/>
            <a:ext cx="1400830" cy="1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C297253-93F1-B64C-801E-EA0078D59635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16200000" flipH="1">
            <a:off x="6827532" y="-373919"/>
            <a:ext cx="10936" cy="3171966"/>
          </a:xfrm>
          <a:prstGeom prst="bentConnector3">
            <a:avLst>
              <a:gd name="adj1" fmla="val -2090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90ADB65-97B9-804E-AE1F-5FEE0061A87A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H="1">
            <a:off x="8418983" y="1682808"/>
            <a:ext cx="885568" cy="1910740"/>
          </a:xfrm>
          <a:prstGeom prst="bentConnector4">
            <a:avLst>
              <a:gd name="adj1" fmla="val -25814"/>
              <a:gd name="adj2" fmla="val 11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1215684B-8851-704C-87DF-5836FCEC8D4C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H="1" flipV="1">
            <a:off x="7533415" y="3128272"/>
            <a:ext cx="52092" cy="1439508"/>
          </a:xfrm>
          <a:prstGeom prst="bentConnector3">
            <a:avLst>
              <a:gd name="adj1" fmla="val -438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BD5533E-778E-C949-AC28-B91FDB754C8D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rot="5400000" flipH="1">
            <a:off x="4055464" y="616062"/>
            <a:ext cx="2337733" cy="6493488"/>
          </a:xfrm>
          <a:prstGeom prst="bentConnector5">
            <a:avLst>
              <a:gd name="adj1" fmla="val 47341"/>
              <a:gd name="adj2" fmla="val 69223"/>
              <a:gd name="adj3" fmla="val 109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72D86FA-BDEF-5F48-B972-071669906606}"/>
              </a:ext>
            </a:extLst>
          </p:cNvPr>
          <p:cNvCxnSpPr>
            <a:stCxn id="11" idx="1"/>
            <a:endCxn id="19" idx="1"/>
          </p:cNvCxnSpPr>
          <p:nvPr/>
        </p:nvCxnSpPr>
        <p:spPr>
          <a:xfrm rot="10800000" flipV="1">
            <a:off x="1092019" y="3159215"/>
            <a:ext cx="12700" cy="284178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054AD02-1731-EE42-952C-C84A8D412F50}"/>
              </a:ext>
            </a:extLst>
          </p:cNvPr>
          <p:cNvCxnSpPr>
            <a:stCxn id="19" idx="3"/>
            <a:endCxn id="15" idx="3"/>
          </p:cNvCxnSpPr>
          <p:nvPr/>
        </p:nvCxnSpPr>
        <p:spPr>
          <a:xfrm flipV="1">
            <a:off x="9356643" y="4567780"/>
            <a:ext cx="12700" cy="14332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1C43FD-3FF3-EB4C-A7D2-BA48ED42F367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6210313" y="3128272"/>
            <a:ext cx="1323102" cy="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10C13A-D42C-FA47-BB72-F8D0DA49DC9A}"/>
              </a:ext>
            </a:extLst>
          </p:cNvPr>
          <p:cNvCxnSpPr>
            <a:cxnSpLocks/>
          </p:cNvCxnSpPr>
          <p:nvPr/>
        </p:nvCxnSpPr>
        <p:spPr>
          <a:xfrm flipH="1">
            <a:off x="2849255" y="2959666"/>
            <a:ext cx="1576022" cy="2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C4B260DA-1AE2-7743-A5BC-A665899CD905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rot="16200000" flipV="1">
            <a:off x="3631921" y="3943309"/>
            <a:ext cx="2399666" cy="785154"/>
          </a:xfrm>
          <a:prstGeom prst="bentConnector4">
            <a:avLst>
              <a:gd name="adj1" fmla="val 9611"/>
              <a:gd name="adj2" fmla="val 204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F6998E-0EEB-3F4A-8652-82D627EB811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324745" y="3620045"/>
            <a:ext cx="0" cy="48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962FA8D-C511-9D42-9582-540BB9024B03}"/>
              </a:ext>
            </a:extLst>
          </p:cNvPr>
          <p:cNvCxnSpPr>
            <a:stCxn id="17" idx="1"/>
          </p:cNvCxnSpPr>
          <p:nvPr/>
        </p:nvCxnSpPr>
        <p:spPr>
          <a:xfrm rot="10800000">
            <a:off x="2835357" y="3331919"/>
            <a:ext cx="1603820" cy="1260535"/>
          </a:xfrm>
          <a:prstGeom prst="bentConnector3">
            <a:avLst>
              <a:gd name="adj1" fmla="val 67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92BFF57-E198-3345-A385-320D285B58E5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rot="5400000" flipH="1" flipV="1">
            <a:off x="4780413" y="5036371"/>
            <a:ext cx="1873817" cy="985982"/>
          </a:xfrm>
          <a:prstGeom prst="bentConnector4">
            <a:avLst>
              <a:gd name="adj1" fmla="val 66808"/>
              <a:gd name="adj2" fmla="val 18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DD30C34-F947-0F44-9132-3E041F507917}"/>
              </a:ext>
            </a:extLst>
          </p:cNvPr>
          <p:cNvCxnSpPr>
            <a:stCxn id="18" idx="0"/>
            <a:endCxn id="20" idx="0"/>
          </p:cNvCxnSpPr>
          <p:nvPr/>
        </p:nvCxnSpPr>
        <p:spPr>
          <a:xfrm rot="16200000" flipH="1" flipV="1">
            <a:off x="4484546" y="174022"/>
            <a:ext cx="1445464" cy="6423411"/>
          </a:xfrm>
          <a:prstGeom prst="bentConnector3">
            <a:avLst>
              <a:gd name="adj1" fmla="val 76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97DA024-AE75-D346-A07C-BE9E3BB6A3C2}"/>
              </a:ext>
            </a:extLst>
          </p:cNvPr>
          <p:cNvCxnSpPr>
            <a:stCxn id="20" idx="3"/>
          </p:cNvCxnSpPr>
          <p:nvPr/>
        </p:nvCxnSpPr>
        <p:spPr>
          <a:xfrm>
            <a:off x="2881140" y="4575291"/>
            <a:ext cx="432247" cy="1002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DFD9CA2-AE0A-F141-91ED-CDA30745AEF9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 flipH="1" flipV="1">
            <a:off x="4920020" y="2967307"/>
            <a:ext cx="3803274" cy="3194652"/>
          </a:xfrm>
          <a:prstGeom prst="bentConnector5">
            <a:avLst>
              <a:gd name="adj1" fmla="val -6011"/>
              <a:gd name="adj2" fmla="val 159678"/>
              <a:gd name="adj3" fmla="val 106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Monitor Kubernetes Cluster with Prometheus and Grafana? | by  Kubernetes Advocate | AVM Consulting Blog | Medium">
            <a:extLst>
              <a:ext uri="{FF2B5EF4-FFF2-40B4-BE49-F238E27FC236}">
                <a16:creationId xmlns:a16="http://schemas.microsoft.com/office/drawing/2014/main" id="{55D2EC54-2416-934E-8775-913C658E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239" y="714907"/>
            <a:ext cx="640352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BDE75-FC0C-854A-AF7B-2324A259EC06}"/>
              </a:ext>
            </a:extLst>
          </p:cNvPr>
          <p:cNvSpPr txBox="1"/>
          <p:nvPr/>
        </p:nvSpPr>
        <p:spPr>
          <a:xfrm>
            <a:off x="3785286" y="191775"/>
            <a:ext cx="462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Monitoring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7393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160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Chatterjee</dc:creator>
  <cp:lastModifiedBy>Sayan Chatterjee</cp:lastModifiedBy>
  <cp:revision>8</cp:revision>
  <dcterms:created xsi:type="dcterms:W3CDTF">2021-12-29T05:21:26Z</dcterms:created>
  <dcterms:modified xsi:type="dcterms:W3CDTF">2021-12-29T08:08:44Z</dcterms:modified>
</cp:coreProperties>
</file>