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83" r:id="rId11"/>
    <p:sldId id="265" r:id="rId12"/>
    <p:sldId id="266" r:id="rId13"/>
    <p:sldId id="267" r:id="rId14"/>
    <p:sldId id="271" r:id="rId15"/>
    <p:sldId id="272" r:id="rId16"/>
    <p:sldId id="273" r:id="rId17"/>
    <p:sldId id="278" r:id="rId18"/>
    <p:sldId id="279" r:id="rId19"/>
    <p:sldId id="280" r:id="rId20"/>
    <p:sldId id="281" r:id="rId21"/>
    <p:sldId id="284" r:id="rId22"/>
    <p:sldId id="285" r:id="rId23"/>
    <p:sldId id="282" r:id="rId24"/>
  </p:sldIdLst>
  <p:sldSz cx="9144000" cy="5143500" type="screen16x9"/>
  <p:notesSz cx="6858000" cy="9144000"/>
  <p:embeddedFontLst>
    <p:embeddedFont>
      <p:font typeface="Proxima Nova" panose="020B0604020202020204" charset="0"/>
      <p:regular r:id="rId26"/>
      <p:bold r:id="rId27"/>
      <p:italic r:id="rId28"/>
      <p:boldItalic r:id="rId29"/>
    </p:embeddedFont>
    <p:embeddedFont>
      <p:font typeface="Alfa Slab On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44"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84367200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w="76200" cap="flat" cmpd="sng">
            <a:solidFill>
              <a:schemeClr val="dk1"/>
            </a:solidFill>
            <a:prstDash val="solid"/>
            <a:round/>
            <a:headEnd type="none" w="med" len="med"/>
            <a:tailEnd type="none" w="med" len="med"/>
          </a:ln>
        </p:spPr>
      </p:cxnSp>
      <p:sp>
        <p:nvSpPr>
          <p:cNvPr id="11" name="Shape 11"/>
          <p:cNvSpPr txBox="1">
            <a:spLocks noGrp="1"/>
          </p:cNvSpPr>
          <p:nvPr>
            <p:ph type="ctrTitle"/>
          </p:nvPr>
        </p:nvSpPr>
        <p:spPr>
          <a:xfrm>
            <a:off x="311700" y="595975"/>
            <a:ext cx="8520600" cy="19578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2" name="Shape 12"/>
          <p:cNvSpPr txBox="1">
            <a:spLocks noGrp="1"/>
          </p:cNvSpPr>
          <p:nvPr>
            <p:ph type="subTitle" idx="1"/>
          </p:nvPr>
        </p:nvSpPr>
        <p:spPr>
          <a:xfrm>
            <a:off x="311700" y="3165823"/>
            <a:ext cx="8520600" cy="733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167925"/>
            <a:ext cx="8520600" cy="1980000"/>
          </a:xfrm>
          <a:prstGeom prst="rect">
            <a:avLst/>
          </a:prstGeom>
        </p:spPr>
        <p:txBody>
          <a:bodyPr lIns="91425" tIns="91425" rIns="91425" bIns="91425" anchor="ctr" anchorCtr="0"/>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a:endParaRPr/>
          </a:p>
        </p:txBody>
      </p:sp>
      <p:sp>
        <p:nvSpPr>
          <p:cNvPr id="48" name="Shape 48"/>
          <p:cNvSpPr txBox="1">
            <a:spLocks noGrp="1"/>
          </p:cNvSpPr>
          <p:nvPr>
            <p:ph type="body" idx="1"/>
          </p:nvPr>
        </p:nvSpPr>
        <p:spPr>
          <a:xfrm>
            <a:off x="311700" y="32242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1">
    <p:bg>
      <p:bgPr>
        <a:solidFill>
          <a:srgbClr val="FFFFFF"/>
        </a:solidFill>
        <a:effectLst/>
      </p:bgPr>
    </p:bg>
    <p:spTree>
      <p:nvGrpSpPr>
        <p:cNvPr id="1" name="Shape 52"/>
        <p:cNvGrpSpPr/>
        <p:nvPr/>
      </p:nvGrpSpPr>
      <p:grpSpPr>
        <a:xfrm>
          <a:off x="0" y="0"/>
          <a:ext cx="0" cy="0"/>
          <a:chOff x="0" y="0"/>
          <a:chExt cx="0" cy="0"/>
        </a:xfrm>
      </p:grpSpPr>
      <p:sp>
        <p:nvSpPr>
          <p:cNvPr id="53" name="Shape 53"/>
          <p:cNvSpPr/>
          <p:nvPr/>
        </p:nvSpPr>
        <p:spPr>
          <a:xfrm>
            <a:off x="0" y="0"/>
            <a:ext cx="91440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0" y="0"/>
            <a:ext cx="9144000" cy="3460200"/>
          </a:xfrm>
          <a:prstGeom prst="rect">
            <a:avLst/>
          </a:prstGeom>
          <a:solidFill>
            <a:srgbClr val="0F9D58"/>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7697100" y="-25"/>
            <a:ext cx="962400" cy="3460200"/>
          </a:xfrm>
          <a:prstGeom prst="rect">
            <a:avLst/>
          </a:prstGeom>
          <a:solidFill>
            <a:srgbClr val="57BB8A"/>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5750475" y="-25"/>
            <a:ext cx="1946700" cy="3460200"/>
          </a:xfrm>
          <a:prstGeom prst="rect">
            <a:avLst/>
          </a:prstGeom>
          <a:solidFill>
            <a:srgbClr val="33AC71"/>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rot="10800000" flipH="1">
            <a:off x="8659499" y="-25"/>
            <a:ext cx="484500" cy="3460200"/>
          </a:xfrm>
          <a:prstGeom prst="rect">
            <a:avLst/>
          </a:prstGeom>
          <a:solidFill>
            <a:srgbClr val="87CEAC"/>
          </a:solidFill>
          <a:ln>
            <a:noFill/>
          </a:ln>
        </p:spPr>
        <p:txBody>
          <a:bodyPr lIns="91425" tIns="91425" rIns="91425" bIns="91425" anchor="ctr" anchorCtr="0">
            <a:noAutofit/>
          </a:bodyPr>
          <a:lstStyle/>
          <a:p>
            <a:pPr lvl="0">
              <a:spcBef>
                <a:spcPts val="0"/>
              </a:spcBef>
              <a:buNone/>
            </a:pPr>
            <a:endParaRPr/>
          </a:p>
        </p:txBody>
      </p:sp>
      <p:sp>
        <p:nvSpPr>
          <p:cNvPr id="58" name="Shape 58"/>
          <p:cNvSpPr txBox="1">
            <a:spLocks noGrp="1"/>
          </p:cNvSpPr>
          <p:nvPr>
            <p:ph type="title"/>
          </p:nvPr>
        </p:nvSpPr>
        <p:spPr>
          <a:xfrm>
            <a:off x="324475" y="465975"/>
            <a:ext cx="5124300" cy="2841600"/>
          </a:xfrm>
          <a:prstGeom prst="rect">
            <a:avLst/>
          </a:prstGeom>
          <a:noFill/>
        </p:spPr>
        <p:txBody>
          <a:bodyPr lIns="91425" tIns="91425" rIns="91425" bIns="91425" anchor="b" anchorCtr="0"/>
          <a:lstStyle>
            <a:lvl1pPr lvl="0" algn="l">
              <a:lnSpc>
                <a:spcPct val="100000"/>
              </a:lnSpc>
              <a:spcBef>
                <a:spcPts val="0"/>
              </a:spcBef>
              <a:spcAft>
                <a:spcPts val="0"/>
              </a:spcAft>
              <a:buNone/>
              <a:defRPr sz="3600" b="1">
                <a:solidFill>
                  <a:srgbClr val="FFFFFF"/>
                </a:solidFill>
              </a:defRPr>
            </a:lvl1pPr>
            <a:lvl2pPr lvl="1" algn="l">
              <a:lnSpc>
                <a:spcPct val="100000"/>
              </a:lnSpc>
              <a:spcBef>
                <a:spcPts val="0"/>
              </a:spcBef>
              <a:spcAft>
                <a:spcPts val="0"/>
              </a:spcAft>
              <a:buNone/>
              <a:defRPr sz="3600" b="1">
                <a:solidFill>
                  <a:srgbClr val="FFFFFF"/>
                </a:solidFill>
              </a:defRPr>
            </a:lvl2pPr>
            <a:lvl3pPr lvl="2" algn="l">
              <a:lnSpc>
                <a:spcPct val="100000"/>
              </a:lnSpc>
              <a:spcBef>
                <a:spcPts val="0"/>
              </a:spcBef>
              <a:spcAft>
                <a:spcPts val="0"/>
              </a:spcAft>
              <a:buNone/>
              <a:defRPr sz="3600" b="1">
                <a:solidFill>
                  <a:srgbClr val="FFFFFF"/>
                </a:solidFill>
              </a:defRPr>
            </a:lvl3pPr>
            <a:lvl4pPr lvl="3" algn="l">
              <a:lnSpc>
                <a:spcPct val="100000"/>
              </a:lnSpc>
              <a:spcBef>
                <a:spcPts val="0"/>
              </a:spcBef>
              <a:spcAft>
                <a:spcPts val="0"/>
              </a:spcAft>
              <a:buNone/>
              <a:defRPr sz="3600" b="1">
                <a:solidFill>
                  <a:srgbClr val="FFFFFF"/>
                </a:solidFill>
              </a:defRPr>
            </a:lvl4pPr>
            <a:lvl5pPr lvl="4" algn="l">
              <a:lnSpc>
                <a:spcPct val="100000"/>
              </a:lnSpc>
              <a:spcBef>
                <a:spcPts val="0"/>
              </a:spcBef>
              <a:spcAft>
                <a:spcPts val="0"/>
              </a:spcAft>
              <a:buNone/>
              <a:defRPr sz="3600" b="1">
                <a:solidFill>
                  <a:srgbClr val="FFFFFF"/>
                </a:solidFill>
              </a:defRPr>
            </a:lvl5pPr>
            <a:lvl6pPr lvl="5" algn="l">
              <a:lnSpc>
                <a:spcPct val="100000"/>
              </a:lnSpc>
              <a:spcBef>
                <a:spcPts val="0"/>
              </a:spcBef>
              <a:spcAft>
                <a:spcPts val="0"/>
              </a:spcAft>
              <a:buNone/>
              <a:defRPr sz="3600" b="1">
                <a:solidFill>
                  <a:srgbClr val="FFFFFF"/>
                </a:solidFill>
              </a:defRPr>
            </a:lvl6pPr>
            <a:lvl7pPr lvl="6" algn="l">
              <a:lnSpc>
                <a:spcPct val="100000"/>
              </a:lnSpc>
              <a:spcBef>
                <a:spcPts val="0"/>
              </a:spcBef>
              <a:spcAft>
                <a:spcPts val="0"/>
              </a:spcAft>
              <a:buNone/>
              <a:defRPr sz="3600" b="1">
                <a:solidFill>
                  <a:srgbClr val="FFFFFF"/>
                </a:solidFill>
              </a:defRPr>
            </a:lvl7pPr>
            <a:lvl8pPr lvl="7" algn="l">
              <a:lnSpc>
                <a:spcPct val="100000"/>
              </a:lnSpc>
              <a:spcBef>
                <a:spcPts val="0"/>
              </a:spcBef>
              <a:spcAft>
                <a:spcPts val="0"/>
              </a:spcAft>
              <a:buNone/>
              <a:defRPr sz="3600" b="1">
                <a:solidFill>
                  <a:srgbClr val="FFFFFF"/>
                </a:solidFill>
              </a:defRPr>
            </a:lvl8pPr>
            <a:lvl9pPr lvl="8" algn="l">
              <a:lnSpc>
                <a:spcPct val="100000"/>
              </a:lnSpc>
              <a:spcBef>
                <a:spcPts val="0"/>
              </a:spcBef>
              <a:spcAft>
                <a:spcPts val="0"/>
              </a:spcAft>
              <a:buNone/>
              <a:defRPr sz="3600" b="1">
                <a:solidFill>
                  <a:srgbClr val="FFFFFF"/>
                </a:solidFill>
              </a:defRPr>
            </a:lvl9pPr>
          </a:lstStyle>
          <a:p>
            <a:endParaRPr/>
          </a:p>
        </p:txBody>
      </p:sp>
      <p:sp>
        <p:nvSpPr>
          <p:cNvPr id="59" name="Shape 59"/>
          <p:cNvSpPr txBox="1">
            <a:spLocks noGrp="1"/>
          </p:cNvSpPr>
          <p:nvPr>
            <p:ph type="subTitle" idx="1"/>
          </p:nvPr>
        </p:nvSpPr>
        <p:spPr>
          <a:xfrm>
            <a:off x="324475" y="3612601"/>
            <a:ext cx="5124300" cy="1302600"/>
          </a:xfrm>
          <a:prstGeom prst="rect">
            <a:avLst/>
          </a:prstGeom>
          <a:noFill/>
        </p:spPr>
        <p:txBody>
          <a:bodyPr lIns="91425" tIns="91425" rIns="91425" bIns="91425" anchor="t" anchorCtr="0"/>
          <a:lstStyle>
            <a:lvl1pPr lvl="0" algn="l">
              <a:lnSpc>
                <a:spcPct val="100000"/>
              </a:lnSpc>
              <a:spcBef>
                <a:spcPts val="0"/>
              </a:spcBef>
              <a:spcAft>
                <a:spcPts val="0"/>
              </a:spcAft>
              <a:buClr>
                <a:srgbClr val="616161"/>
              </a:buClr>
              <a:buSzPct val="100000"/>
              <a:buNone/>
              <a:defRPr sz="1800">
                <a:solidFill>
                  <a:srgbClr val="616161"/>
                </a:solidFill>
              </a:defRPr>
            </a:lvl1pPr>
            <a:lvl2pPr lvl="1" algn="l">
              <a:lnSpc>
                <a:spcPct val="100000"/>
              </a:lnSpc>
              <a:spcBef>
                <a:spcPts val="0"/>
              </a:spcBef>
              <a:spcAft>
                <a:spcPts val="0"/>
              </a:spcAft>
              <a:buClr>
                <a:srgbClr val="616161"/>
              </a:buClr>
              <a:buSzPct val="100000"/>
              <a:buNone/>
              <a:defRPr sz="1800">
                <a:solidFill>
                  <a:srgbClr val="616161"/>
                </a:solidFill>
              </a:defRPr>
            </a:lvl2pPr>
            <a:lvl3pPr lvl="2" algn="l">
              <a:lnSpc>
                <a:spcPct val="100000"/>
              </a:lnSpc>
              <a:spcBef>
                <a:spcPts val="0"/>
              </a:spcBef>
              <a:spcAft>
                <a:spcPts val="0"/>
              </a:spcAft>
              <a:buClr>
                <a:srgbClr val="616161"/>
              </a:buClr>
              <a:buSzPct val="100000"/>
              <a:buNone/>
              <a:defRPr sz="1800">
                <a:solidFill>
                  <a:srgbClr val="616161"/>
                </a:solidFill>
              </a:defRPr>
            </a:lvl3pPr>
            <a:lvl4pPr lvl="3" algn="l">
              <a:lnSpc>
                <a:spcPct val="100000"/>
              </a:lnSpc>
              <a:spcBef>
                <a:spcPts val="0"/>
              </a:spcBef>
              <a:spcAft>
                <a:spcPts val="0"/>
              </a:spcAft>
              <a:buClr>
                <a:srgbClr val="616161"/>
              </a:buClr>
              <a:buSzPct val="100000"/>
              <a:buNone/>
              <a:defRPr sz="1800">
                <a:solidFill>
                  <a:srgbClr val="616161"/>
                </a:solidFill>
              </a:defRPr>
            </a:lvl4pPr>
            <a:lvl5pPr lvl="4" algn="l">
              <a:lnSpc>
                <a:spcPct val="100000"/>
              </a:lnSpc>
              <a:spcBef>
                <a:spcPts val="0"/>
              </a:spcBef>
              <a:spcAft>
                <a:spcPts val="0"/>
              </a:spcAft>
              <a:buClr>
                <a:srgbClr val="616161"/>
              </a:buClr>
              <a:buSzPct val="100000"/>
              <a:buNone/>
              <a:defRPr sz="1800">
                <a:solidFill>
                  <a:srgbClr val="616161"/>
                </a:solidFill>
              </a:defRPr>
            </a:lvl5pPr>
            <a:lvl6pPr lvl="5" algn="l">
              <a:lnSpc>
                <a:spcPct val="100000"/>
              </a:lnSpc>
              <a:spcBef>
                <a:spcPts val="0"/>
              </a:spcBef>
              <a:spcAft>
                <a:spcPts val="0"/>
              </a:spcAft>
              <a:buClr>
                <a:srgbClr val="616161"/>
              </a:buClr>
              <a:buSzPct val="100000"/>
              <a:buNone/>
              <a:defRPr sz="1800">
                <a:solidFill>
                  <a:srgbClr val="616161"/>
                </a:solidFill>
              </a:defRPr>
            </a:lvl6pPr>
            <a:lvl7pPr lvl="6" algn="l">
              <a:lnSpc>
                <a:spcPct val="100000"/>
              </a:lnSpc>
              <a:spcBef>
                <a:spcPts val="0"/>
              </a:spcBef>
              <a:spcAft>
                <a:spcPts val="0"/>
              </a:spcAft>
              <a:buClr>
                <a:srgbClr val="616161"/>
              </a:buClr>
              <a:buSzPct val="100000"/>
              <a:buNone/>
              <a:defRPr sz="1800">
                <a:solidFill>
                  <a:srgbClr val="616161"/>
                </a:solidFill>
              </a:defRPr>
            </a:lvl7pPr>
            <a:lvl8pPr lvl="7" algn="l">
              <a:lnSpc>
                <a:spcPct val="100000"/>
              </a:lnSpc>
              <a:spcBef>
                <a:spcPts val="0"/>
              </a:spcBef>
              <a:spcAft>
                <a:spcPts val="0"/>
              </a:spcAft>
              <a:buClr>
                <a:srgbClr val="616161"/>
              </a:buClr>
              <a:buSzPct val="100000"/>
              <a:buNone/>
              <a:defRPr sz="1800">
                <a:solidFill>
                  <a:srgbClr val="616161"/>
                </a:solidFill>
              </a:defRPr>
            </a:lvl8pPr>
            <a:lvl9pPr lvl="8" algn="l">
              <a:lnSpc>
                <a:spcPct val="100000"/>
              </a:lnSpc>
              <a:spcBef>
                <a:spcPts val="0"/>
              </a:spcBef>
              <a:spcAft>
                <a:spcPts val="0"/>
              </a:spcAft>
              <a:buClr>
                <a:srgbClr val="616161"/>
              </a:buClr>
              <a:buSzPct val="100000"/>
              <a:buNone/>
              <a:defRPr sz="1800">
                <a:solidFill>
                  <a:srgbClr val="616161"/>
                </a:solidFill>
              </a:defRPr>
            </a:lvl9pPr>
          </a:lstStyle>
          <a:p>
            <a:endParaRPr/>
          </a:p>
        </p:txBody>
      </p:sp>
      <p:sp>
        <p:nvSpPr>
          <p:cNvPr id="60" name="Shape 60"/>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rgbClr val="616161"/>
                </a:solidFill>
              </a:rPr>
              <a:t>‹#›</a:t>
            </a:fld>
            <a:endParaRPr lang="en" sz="1000">
              <a:solidFill>
                <a:srgbClr val="61616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2">
    <p:bg>
      <p:bgPr>
        <a:solidFill>
          <a:srgbClr val="FFFFFF"/>
        </a:solidFill>
        <a:effectLst/>
      </p:bgPr>
    </p:bg>
    <p:spTree>
      <p:nvGrpSpPr>
        <p:cNvPr id="1" name="Shape 61"/>
        <p:cNvGrpSpPr/>
        <p:nvPr/>
      </p:nvGrpSpPr>
      <p:grpSpPr>
        <a:xfrm>
          <a:off x="0" y="0"/>
          <a:ext cx="0" cy="0"/>
          <a:chOff x="0" y="0"/>
          <a:chExt cx="0" cy="0"/>
        </a:xfrm>
      </p:grpSpPr>
      <p:sp>
        <p:nvSpPr>
          <p:cNvPr id="62" name="Shape 62"/>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rot="10800000" flipH="1">
            <a:off x="822625" y="659700"/>
            <a:ext cx="1063500" cy="685500"/>
          </a:xfrm>
          <a:prstGeom prst="rtTriangl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rot="10800000">
            <a:off x="896725" y="659700"/>
            <a:ext cx="989400" cy="685500"/>
          </a:xfrm>
          <a:prstGeom prst="rtTriangl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65" name="Shape 65"/>
          <p:cNvSpPr/>
          <p:nvPr/>
        </p:nvSpPr>
        <p:spPr>
          <a:xfrm>
            <a:off x="822625" y="0"/>
            <a:ext cx="1063500" cy="816000"/>
          </a:xfrm>
          <a:prstGeom prst="rect">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66" name="Shape 66"/>
          <p:cNvSpPr txBox="1">
            <a:spLocks noGrp="1"/>
          </p:cNvSpPr>
          <p:nvPr>
            <p:ph type="title"/>
          </p:nvPr>
        </p:nvSpPr>
        <p:spPr>
          <a:xfrm>
            <a:off x="2490825" y="816000"/>
            <a:ext cx="5856000" cy="1522500"/>
          </a:xfrm>
          <a:prstGeom prst="rect">
            <a:avLst/>
          </a:prstGeom>
          <a:noFill/>
        </p:spPr>
        <p:txBody>
          <a:bodyPr lIns="91425" tIns="91425" rIns="91425" bIns="91425" anchor="b" anchorCtr="0"/>
          <a:lstStyle>
            <a:lvl1pPr lvl="0" algn="l">
              <a:lnSpc>
                <a:spcPct val="100000"/>
              </a:lnSpc>
              <a:spcBef>
                <a:spcPts val="0"/>
              </a:spcBef>
              <a:spcAft>
                <a:spcPts val="0"/>
              </a:spcAft>
              <a:buClr>
                <a:schemeClr val="dk1"/>
              </a:buClr>
              <a:buSzPct val="100000"/>
              <a:buNone/>
              <a:defRPr sz="3600" b="1">
                <a:solidFill>
                  <a:schemeClr val="dk1"/>
                </a:solidFill>
              </a:defRPr>
            </a:lvl1pPr>
            <a:lvl2pPr lvl="1" algn="l">
              <a:lnSpc>
                <a:spcPct val="100000"/>
              </a:lnSpc>
              <a:spcBef>
                <a:spcPts val="0"/>
              </a:spcBef>
              <a:spcAft>
                <a:spcPts val="0"/>
              </a:spcAft>
              <a:buClr>
                <a:schemeClr val="dk1"/>
              </a:buClr>
              <a:buSzPct val="100000"/>
              <a:buNone/>
              <a:defRPr sz="3600" b="1">
                <a:solidFill>
                  <a:schemeClr val="dk1"/>
                </a:solidFill>
              </a:defRPr>
            </a:lvl2pPr>
            <a:lvl3pPr lvl="2" algn="l">
              <a:lnSpc>
                <a:spcPct val="100000"/>
              </a:lnSpc>
              <a:spcBef>
                <a:spcPts val="0"/>
              </a:spcBef>
              <a:spcAft>
                <a:spcPts val="0"/>
              </a:spcAft>
              <a:buClr>
                <a:schemeClr val="dk1"/>
              </a:buClr>
              <a:buSzPct val="100000"/>
              <a:buNone/>
              <a:defRPr sz="3600" b="1">
                <a:solidFill>
                  <a:schemeClr val="dk1"/>
                </a:solidFill>
              </a:defRPr>
            </a:lvl3pPr>
            <a:lvl4pPr lvl="3" algn="l">
              <a:lnSpc>
                <a:spcPct val="100000"/>
              </a:lnSpc>
              <a:spcBef>
                <a:spcPts val="0"/>
              </a:spcBef>
              <a:spcAft>
                <a:spcPts val="0"/>
              </a:spcAft>
              <a:buClr>
                <a:schemeClr val="dk1"/>
              </a:buClr>
              <a:buSzPct val="100000"/>
              <a:buNone/>
              <a:defRPr sz="3600" b="1">
                <a:solidFill>
                  <a:schemeClr val="dk1"/>
                </a:solidFill>
              </a:defRPr>
            </a:lvl4pPr>
            <a:lvl5pPr lvl="4" algn="l">
              <a:lnSpc>
                <a:spcPct val="100000"/>
              </a:lnSpc>
              <a:spcBef>
                <a:spcPts val="0"/>
              </a:spcBef>
              <a:spcAft>
                <a:spcPts val="0"/>
              </a:spcAft>
              <a:buClr>
                <a:schemeClr val="dk1"/>
              </a:buClr>
              <a:buSzPct val="100000"/>
              <a:buNone/>
              <a:defRPr sz="3600" b="1">
                <a:solidFill>
                  <a:schemeClr val="dk1"/>
                </a:solidFill>
              </a:defRPr>
            </a:lvl5pPr>
            <a:lvl6pPr lvl="5" algn="l">
              <a:lnSpc>
                <a:spcPct val="100000"/>
              </a:lnSpc>
              <a:spcBef>
                <a:spcPts val="0"/>
              </a:spcBef>
              <a:spcAft>
                <a:spcPts val="0"/>
              </a:spcAft>
              <a:buClr>
                <a:schemeClr val="dk1"/>
              </a:buClr>
              <a:buSzPct val="100000"/>
              <a:buNone/>
              <a:defRPr sz="3600" b="1">
                <a:solidFill>
                  <a:schemeClr val="dk1"/>
                </a:solidFill>
              </a:defRPr>
            </a:lvl6pPr>
            <a:lvl7pPr lvl="6" algn="l">
              <a:lnSpc>
                <a:spcPct val="100000"/>
              </a:lnSpc>
              <a:spcBef>
                <a:spcPts val="0"/>
              </a:spcBef>
              <a:spcAft>
                <a:spcPts val="0"/>
              </a:spcAft>
              <a:buClr>
                <a:schemeClr val="dk1"/>
              </a:buClr>
              <a:buSzPct val="100000"/>
              <a:buNone/>
              <a:defRPr sz="3600" b="1">
                <a:solidFill>
                  <a:schemeClr val="dk1"/>
                </a:solidFill>
              </a:defRPr>
            </a:lvl7pPr>
            <a:lvl8pPr lvl="7" algn="l">
              <a:lnSpc>
                <a:spcPct val="100000"/>
              </a:lnSpc>
              <a:spcBef>
                <a:spcPts val="0"/>
              </a:spcBef>
              <a:spcAft>
                <a:spcPts val="0"/>
              </a:spcAft>
              <a:buClr>
                <a:schemeClr val="dk1"/>
              </a:buClr>
              <a:buSzPct val="100000"/>
              <a:buNone/>
              <a:defRPr sz="3600" b="1">
                <a:solidFill>
                  <a:schemeClr val="dk1"/>
                </a:solidFill>
              </a:defRPr>
            </a:lvl8pPr>
            <a:lvl9pPr lvl="8" algn="l">
              <a:lnSpc>
                <a:spcPct val="100000"/>
              </a:lnSpc>
              <a:spcBef>
                <a:spcPts val="0"/>
              </a:spcBef>
              <a:spcAft>
                <a:spcPts val="0"/>
              </a:spcAft>
              <a:buClr>
                <a:schemeClr val="dk1"/>
              </a:buClr>
              <a:buSzPct val="100000"/>
              <a:buNone/>
              <a:defRPr sz="3600" b="1">
                <a:solidFill>
                  <a:schemeClr val="dk1"/>
                </a:solidFill>
              </a:defRPr>
            </a:lvl9pPr>
          </a:lstStyle>
          <a:p>
            <a:endParaRPr/>
          </a:p>
        </p:txBody>
      </p:sp>
      <p:sp>
        <p:nvSpPr>
          <p:cNvPr id="67" name="Shape 67"/>
          <p:cNvSpPr txBox="1">
            <a:spLocks noGrp="1"/>
          </p:cNvSpPr>
          <p:nvPr>
            <p:ph type="body" idx="1"/>
          </p:nvPr>
        </p:nvSpPr>
        <p:spPr>
          <a:xfrm>
            <a:off x="2490825" y="2477400"/>
            <a:ext cx="5856000" cy="1907400"/>
          </a:xfrm>
          <a:prstGeom prst="rect">
            <a:avLst/>
          </a:prstGeom>
          <a:noFill/>
        </p:spPr>
        <p:txBody>
          <a:bodyPr lIns="91425" tIns="91425" rIns="91425" bIns="91425" anchor="t" anchorCtr="0"/>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68" name="Shape 68"/>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endParaRPr lang="en" sz="1000">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69"/>
        <p:cNvGrpSpPr/>
        <p:nvPr/>
      </p:nvGrpSpPr>
      <p:grpSpPr>
        <a:xfrm>
          <a:off x="0" y="0"/>
          <a:ext cx="0" cy="0"/>
          <a:chOff x="0" y="0"/>
          <a:chExt cx="0" cy="0"/>
        </a:xfrm>
      </p:grpSpPr>
      <p:sp>
        <p:nvSpPr>
          <p:cNvPr id="70" name="Shape 70"/>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cxnSp>
        <p:nvCxnSpPr>
          <p:cNvPr id="71" name="Shape 71"/>
          <p:cNvCxnSpPr/>
          <p:nvPr/>
        </p:nvCxnSpPr>
        <p:spPr>
          <a:xfrm>
            <a:off x="466325" y="353994"/>
            <a:ext cx="660000" cy="0"/>
          </a:xfrm>
          <a:prstGeom prst="straightConnector1">
            <a:avLst/>
          </a:prstGeom>
          <a:noFill/>
          <a:ln w="76200" cap="flat" cmpd="sng">
            <a:solidFill>
              <a:schemeClr val="dk1"/>
            </a:solidFill>
            <a:prstDash val="solid"/>
            <a:round/>
            <a:headEnd type="none" w="med" len="med"/>
            <a:tailEnd type="none" w="med" len="med"/>
          </a:ln>
        </p:spPr>
      </p:cxnSp>
      <p:sp>
        <p:nvSpPr>
          <p:cNvPr id="72" name="Shape 72"/>
          <p:cNvSpPr txBox="1">
            <a:spLocks noGrp="1"/>
          </p:cNvSpPr>
          <p:nvPr>
            <p:ph type="title"/>
          </p:nvPr>
        </p:nvSpPr>
        <p:spPr>
          <a:xfrm>
            <a:off x="349300" y="450119"/>
            <a:ext cx="3898200" cy="4115400"/>
          </a:xfrm>
          <a:prstGeom prst="rect">
            <a:avLst/>
          </a:prstGeom>
          <a:noFill/>
        </p:spPr>
        <p:txBody>
          <a:bodyPr lIns="91425" tIns="91425" rIns="91425" bIns="91425" anchor="t" anchorCtr="0"/>
          <a:lstStyle>
            <a:lvl1pPr lvl="0" algn="l">
              <a:lnSpc>
                <a:spcPct val="100000"/>
              </a:lnSpc>
              <a:spcBef>
                <a:spcPts val="0"/>
              </a:spcBef>
              <a:spcAft>
                <a:spcPts val="0"/>
              </a:spcAft>
              <a:buClr>
                <a:schemeClr val="dk1"/>
              </a:buClr>
              <a:buSzPct val="100000"/>
              <a:buNone/>
              <a:defRPr sz="3600" b="1">
                <a:solidFill>
                  <a:schemeClr val="dk1"/>
                </a:solidFill>
              </a:defRPr>
            </a:lvl1pPr>
            <a:lvl2pPr lvl="1" algn="l">
              <a:lnSpc>
                <a:spcPct val="100000"/>
              </a:lnSpc>
              <a:spcBef>
                <a:spcPts val="0"/>
              </a:spcBef>
              <a:spcAft>
                <a:spcPts val="0"/>
              </a:spcAft>
              <a:buClr>
                <a:schemeClr val="dk1"/>
              </a:buClr>
              <a:buSzPct val="100000"/>
              <a:buNone/>
              <a:defRPr sz="3600" b="1">
                <a:solidFill>
                  <a:schemeClr val="dk1"/>
                </a:solidFill>
              </a:defRPr>
            </a:lvl2pPr>
            <a:lvl3pPr lvl="2" algn="l">
              <a:lnSpc>
                <a:spcPct val="100000"/>
              </a:lnSpc>
              <a:spcBef>
                <a:spcPts val="0"/>
              </a:spcBef>
              <a:spcAft>
                <a:spcPts val="0"/>
              </a:spcAft>
              <a:buClr>
                <a:schemeClr val="dk1"/>
              </a:buClr>
              <a:buSzPct val="100000"/>
              <a:buNone/>
              <a:defRPr sz="3600" b="1">
                <a:solidFill>
                  <a:schemeClr val="dk1"/>
                </a:solidFill>
              </a:defRPr>
            </a:lvl3pPr>
            <a:lvl4pPr lvl="3" algn="l">
              <a:lnSpc>
                <a:spcPct val="100000"/>
              </a:lnSpc>
              <a:spcBef>
                <a:spcPts val="0"/>
              </a:spcBef>
              <a:spcAft>
                <a:spcPts val="0"/>
              </a:spcAft>
              <a:buClr>
                <a:schemeClr val="dk1"/>
              </a:buClr>
              <a:buSzPct val="100000"/>
              <a:buNone/>
              <a:defRPr sz="3600" b="1">
                <a:solidFill>
                  <a:schemeClr val="dk1"/>
                </a:solidFill>
              </a:defRPr>
            </a:lvl4pPr>
            <a:lvl5pPr lvl="4" algn="l">
              <a:lnSpc>
                <a:spcPct val="100000"/>
              </a:lnSpc>
              <a:spcBef>
                <a:spcPts val="0"/>
              </a:spcBef>
              <a:spcAft>
                <a:spcPts val="0"/>
              </a:spcAft>
              <a:buClr>
                <a:schemeClr val="dk1"/>
              </a:buClr>
              <a:buSzPct val="100000"/>
              <a:buNone/>
              <a:defRPr sz="3600" b="1">
                <a:solidFill>
                  <a:schemeClr val="dk1"/>
                </a:solidFill>
              </a:defRPr>
            </a:lvl5pPr>
            <a:lvl6pPr lvl="5" algn="l">
              <a:lnSpc>
                <a:spcPct val="100000"/>
              </a:lnSpc>
              <a:spcBef>
                <a:spcPts val="0"/>
              </a:spcBef>
              <a:spcAft>
                <a:spcPts val="0"/>
              </a:spcAft>
              <a:buClr>
                <a:schemeClr val="dk1"/>
              </a:buClr>
              <a:buSzPct val="100000"/>
              <a:buNone/>
              <a:defRPr sz="3600" b="1">
                <a:solidFill>
                  <a:schemeClr val="dk1"/>
                </a:solidFill>
              </a:defRPr>
            </a:lvl6pPr>
            <a:lvl7pPr lvl="6" algn="l">
              <a:lnSpc>
                <a:spcPct val="100000"/>
              </a:lnSpc>
              <a:spcBef>
                <a:spcPts val="0"/>
              </a:spcBef>
              <a:spcAft>
                <a:spcPts val="0"/>
              </a:spcAft>
              <a:buClr>
                <a:schemeClr val="dk1"/>
              </a:buClr>
              <a:buSzPct val="100000"/>
              <a:buNone/>
              <a:defRPr sz="3600" b="1">
                <a:solidFill>
                  <a:schemeClr val="dk1"/>
                </a:solidFill>
              </a:defRPr>
            </a:lvl7pPr>
            <a:lvl8pPr lvl="7" algn="l">
              <a:lnSpc>
                <a:spcPct val="100000"/>
              </a:lnSpc>
              <a:spcBef>
                <a:spcPts val="0"/>
              </a:spcBef>
              <a:spcAft>
                <a:spcPts val="0"/>
              </a:spcAft>
              <a:buClr>
                <a:schemeClr val="dk1"/>
              </a:buClr>
              <a:buSzPct val="100000"/>
              <a:buNone/>
              <a:defRPr sz="3600" b="1">
                <a:solidFill>
                  <a:schemeClr val="dk1"/>
                </a:solidFill>
              </a:defRPr>
            </a:lvl8pPr>
            <a:lvl9pPr lvl="8" algn="l">
              <a:lnSpc>
                <a:spcPct val="100000"/>
              </a:lnSpc>
              <a:spcBef>
                <a:spcPts val="0"/>
              </a:spcBef>
              <a:spcAft>
                <a:spcPts val="0"/>
              </a:spcAft>
              <a:buClr>
                <a:schemeClr val="dk1"/>
              </a:buClr>
              <a:buSzPct val="100000"/>
              <a:buNone/>
              <a:defRPr sz="3600" b="1">
                <a:solidFill>
                  <a:schemeClr val="dk1"/>
                </a:solidFill>
              </a:defRPr>
            </a:lvl9pPr>
          </a:lstStyle>
          <a:p>
            <a:endParaRPr/>
          </a:p>
        </p:txBody>
      </p:sp>
      <p:sp>
        <p:nvSpPr>
          <p:cNvPr id="73" name="Shape 73"/>
          <p:cNvSpPr txBox="1">
            <a:spLocks noGrp="1"/>
          </p:cNvSpPr>
          <p:nvPr>
            <p:ph type="body" idx="1"/>
          </p:nvPr>
        </p:nvSpPr>
        <p:spPr>
          <a:xfrm>
            <a:off x="4572000" y="450119"/>
            <a:ext cx="4222800" cy="4115400"/>
          </a:xfrm>
          <a:prstGeom prst="rect">
            <a:avLst/>
          </a:prstGeom>
          <a:noFill/>
        </p:spPr>
        <p:txBody>
          <a:bodyPr lIns="91425" tIns="91425" rIns="91425" bIns="91425" anchor="t" anchorCtr="0"/>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74" name="Shape 74"/>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endParaRPr lang="en" sz="1000">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 layout 3">
    <p:bg>
      <p:bgPr>
        <a:solidFill>
          <a:srgbClr val="FFFFFF"/>
        </a:solidFill>
        <a:effectLst/>
      </p:bgPr>
    </p:bg>
    <p:spTree>
      <p:nvGrpSpPr>
        <p:cNvPr id="1" name="Shape 75"/>
        <p:cNvGrpSpPr/>
        <p:nvPr/>
      </p:nvGrpSpPr>
      <p:grpSpPr>
        <a:xfrm>
          <a:off x="0" y="0"/>
          <a:ext cx="0" cy="0"/>
          <a:chOff x="0" y="0"/>
          <a:chExt cx="0" cy="0"/>
        </a:xfrm>
      </p:grpSpPr>
      <p:sp>
        <p:nvSpPr>
          <p:cNvPr id="76" name="Shape 76"/>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rot="10800000" flipH="1">
            <a:off x="822625" y="659700"/>
            <a:ext cx="1063500" cy="685500"/>
          </a:xfrm>
          <a:prstGeom prst="rtTriangl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78" name="Shape 78"/>
          <p:cNvSpPr/>
          <p:nvPr/>
        </p:nvSpPr>
        <p:spPr>
          <a:xfrm rot="10800000">
            <a:off x="896725" y="659700"/>
            <a:ext cx="989400" cy="685500"/>
          </a:xfrm>
          <a:prstGeom prst="rtTriangl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79" name="Shape 79"/>
          <p:cNvSpPr/>
          <p:nvPr/>
        </p:nvSpPr>
        <p:spPr>
          <a:xfrm>
            <a:off x="822625" y="0"/>
            <a:ext cx="1063500" cy="816000"/>
          </a:xfrm>
          <a:prstGeom prst="rect">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80" name="Shape 80"/>
          <p:cNvSpPr txBox="1">
            <a:spLocks noGrp="1"/>
          </p:cNvSpPr>
          <p:nvPr>
            <p:ph type="title"/>
          </p:nvPr>
        </p:nvSpPr>
        <p:spPr>
          <a:xfrm>
            <a:off x="2490825" y="816000"/>
            <a:ext cx="5856000" cy="1522500"/>
          </a:xfrm>
          <a:prstGeom prst="rect">
            <a:avLst/>
          </a:prstGeom>
          <a:noFill/>
        </p:spPr>
        <p:txBody>
          <a:bodyPr lIns="91425" tIns="91425" rIns="91425" bIns="91425" anchor="b" anchorCtr="0"/>
          <a:lstStyle>
            <a:lvl1pPr lvl="0" algn="l">
              <a:lnSpc>
                <a:spcPct val="100000"/>
              </a:lnSpc>
              <a:spcBef>
                <a:spcPts val="0"/>
              </a:spcBef>
              <a:spcAft>
                <a:spcPts val="0"/>
              </a:spcAft>
              <a:buClr>
                <a:schemeClr val="dk1"/>
              </a:buClr>
              <a:buSzPct val="100000"/>
              <a:buNone/>
              <a:defRPr sz="3600" b="1">
                <a:solidFill>
                  <a:schemeClr val="dk1"/>
                </a:solidFill>
              </a:defRPr>
            </a:lvl1pPr>
            <a:lvl2pPr lvl="1" algn="l">
              <a:lnSpc>
                <a:spcPct val="100000"/>
              </a:lnSpc>
              <a:spcBef>
                <a:spcPts val="0"/>
              </a:spcBef>
              <a:spcAft>
                <a:spcPts val="0"/>
              </a:spcAft>
              <a:buClr>
                <a:schemeClr val="dk1"/>
              </a:buClr>
              <a:buSzPct val="100000"/>
              <a:buNone/>
              <a:defRPr sz="3600" b="1">
                <a:solidFill>
                  <a:schemeClr val="dk1"/>
                </a:solidFill>
              </a:defRPr>
            </a:lvl2pPr>
            <a:lvl3pPr lvl="2" algn="l">
              <a:lnSpc>
                <a:spcPct val="100000"/>
              </a:lnSpc>
              <a:spcBef>
                <a:spcPts val="0"/>
              </a:spcBef>
              <a:spcAft>
                <a:spcPts val="0"/>
              </a:spcAft>
              <a:buClr>
                <a:schemeClr val="dk1"/>
              </a:buClr>
              <a:buSzPct val="100000"/>
              <a:buNone/>
              <a:defRPr sz="3600" b="1">
                <a:solidFill>
                  <a:schemeClr val="dk1"/>
                </a:solidFill>
              </a:defRPr>
            </a:lvl3pPr>
            <a:lvl4pPr lvl="3" algn="l">
              <a:lnSpc>
                <a:spcPct val="100000"/>
              </a:lnSpc>
              <a:spcBef>
                <a:spcPts val="0"/>
              </a:spcBef>
              <a:spcAft>
                <a:spcPts val="0"/>
              </a:spcAft>
              <a:buClr>
                <a:schemeClr val="dk1"/>
              </a:buClr>
              <a:buSzPct val="100000"/>
              <a:buNone/>
              <a:defRPr sz="3600" b="1">
                <a:solidFill>
                  <a:schemeClr val="dk1"/>
                </a:solidFill>
              </a:defRPr>
            </a:lvl4pPr>
            <a:lvl5pPr lvl="4" algn="l">
              <a:lnSpc>
                <a:spcPct val="100000"/>
              </a:lnSpc>
              <a:spcBef>
                <a:spcPts val="0"/>
              </a:spcBef>
              <a:spcAft>
                <a:spcPts val="0"/>
              </a:spcAft>
              <a:buClr>
                <a:schemeClr val="dk1"/>
              </a:buClr>
              <a:buSzPct val="100000"/>
              <a:buNone/>
              <a:defRPr sz="3600" b="1">
                <a:solidFill>
                  <a:schemeClr val="dk1"/>
                </a:solidFill>
              </a:defRPr>
            </a:lvl5pPr>
            <a:lvl6pPr lvl="5" algn="l">
              <a:lnSpc>
                <a:spcPct val="100000"/>
              </a:lnSpc>
              <a:spcBef>
                <a:spcPts val="0"/>
              </a:spcBef>
              <a:spcAft>
                <a:spcPts val="0"/>
              </a:spcAft>
              <a:buClr>
                <a:schemeClr val="dk1"/>
              </a:buClr>
              <a:buSzPct val="100000"/>
              <a:buNone/>
              <a:defRPr sz="3600" b="1">
                <a:solidFill>
                  <a:schemeClr val="dk1"/>
                </a:solidFill>
              </a:defRPr>
            </a:lvl6pPr>
            <a:lvl7pPr lvl="6" algn="l">
              <a:lnSpc>
                <a:spcPct val="100000"/>
              </a:lnSpc>
              <a:spcBef>
                <a:spcPts val="0"/>
              </a:spcBef>
              <a:spcAft>
                <a:spcPts val="0"/>
              </a:spcAft>
              <a:buClr>
                <a:schemeClr val="dk1"/>
              </a:buClr>
              <a:buSzPct val="100000"/>
              <a:buNone/>
              <a:defRPr sz="3600" b="1">
                <a:solidFill>
                  <a:schemeClr val="dk1"/>
                </a:solidFill>
              </a:defRPr>
            </a:lvl7pPr>
            <a:lvl8pPr lvl="7" algn="l">
              <a:lnSpc>
                <a:spcPct val="100000"/>
              </a:lnSpc>
              <a:spcBef>
                <a:spcPts val="0"/>
              </a:spcBef>
              <a:spcAft>
                <a:spcPts val="0"/>
              </a:spcAft>
              <a:buClr>
                <a:schemeClr val="dk1"/>
              </a:buClr>
              <a:buSzPct val="100000"/>
              <a:buNone/>
              <a:defRPr sz="3600" b="1">
                <a:solidFill>
                  <a:schemeClr val="dk1"/>
                </a:solidFill>
              </a:defRPr>
            </a:lvl8pPr>
            <a:lvl9pPr lvl="8" algn="l">
              <a:lnSpc>
                <a:spcPct val="100000"/>
              </a:lnSpc>
              <a:spcBef>
                <a:spcPts val="0"/>
              </a:spcBef>
              <a:spcAft>
                <a:spcPts val="0"/>
              </a:spcAft>
              <a:buClr>
                <a:schemeClr val="dk1"/>
              </a:buClr>
              <a:buSzPct val="100000"/>
              <a:buNone/>
              <a:defRPr sz="3600" b="1">
                <a:solidFill>
                  <a:schemeClr val="dk1"/>
                </a:solidFill>
              </a:defRPr>
            </a:lvl9pPr>
          </a:lstStyle>
          <a:p>
            <a:endParaRPr/>
          </a:p>
        </p:txBody>
      </p:sp>
      <p:sp>
        <p:nvSpPr>
          <p:cNvPr id="81" name="Shape 81"/>
          <p:cNvSpPr txBox="1">
            <a:spLocks noGrp="1"/>
          </p:cNvSpPr>
          <p:nvPr>
            <p:ph type="body" idx="1"/>
          </p:nvPr>
        </p:nvSpPr>
        <p:spPr>
          <a:xfrm>
            <a:off x="2490825" y="2477400"/>
            <a:ext cx="5856000" cy="1907400"/>
          </a:xfrm>
          <a:prstGeom prst="rect">
            <a:avLst/>
          </a:prstGeom>
          <a:noFill/>
        </p:spPr>
        <p:txBody>
          <a:bodyPr lIns="91425" tIns="91425" rIns="91425" bIns="91425" anchor="t" anchorCtr="0"/>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82" name="Shape 82"/>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endParaRPr lang="en" sz="1000">
              <a:solidFill>
                <a:schemeClr val="dk2"/>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 layout 4">
    <p:bg>
      <p:bgPr>
        <a:solidFill>
          <a:srgbClr val="FFFFFF"/>
        </a:solidFill>
        <a:effectLst/>
      </p:bgPr>
    </p:bg>
    <p:spTree>
      <p:nvGrpSpPr>
        <p:cNvPr id="1" name="Shape 83"/>
        <p:cNvGrpSpPr/>
        <p:nvPr/>
      </p:nvGrpSpPr>
      <p:grpSpPr>
        <a:xfrm>
          <a:off x="0" y="0"/>
          <a:ext cx="0" cy="0"/>
          <a:chOff x="0" y="0"/>
          <a:chExt cx="0" cy="0"/>
        </a:xfrm>
      </p:grpSpPr>
      <p:sp>
        <p:nvSpPr>
          <p:cNvPr id="84" name="Shape 84"/>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rot="10800000" flipH="1">
            <a:off x="822625" y="659700"/>
            <a:ext cx="1063500" cy="685500"/>
          </a:xfrm>
          <a:prstGeom prst="rtTriangl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rot="10800000">
            <a:off x="896725" y="659700"/>
            <a:ext cx="989400" cy="685500"/>
          </a:xfrm>
          <a:prstGeom prst="rtTriangl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822625" y="0"/>
            <a:ext cx="1063500" cy="816000"/>
          </a:xfrm>
          <a:prstGeom prst="rect">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88" name="Shape 88"/>
          <p:cNvSpPr txBox="1">
            <a:spLocks noGrp="1"/>
          </p:cNvSpPr>
          <p:nvPr>
            <p:ph type="title"/>
          </p:nvPr>
        </p:nvSpPr>
        <p:spPr>
          <a:xfrm>
            <a:off x="2490825" y="816000"/>
            <a:ext cx="5856000" cy="1522500"/>
          </a:xfrm>
          <a:prstGeom prst="rect">
            <a:avLst/>
          </a:prstGeom>
          <a:noFill/>
        </p:spPr>
        <p:txBody>
          <a:bodyPr lIns="91425" tIns="91425" rIns="91425" bIns="91425" anchor="b" anchorCtr="0"/>
          <a:lstStyle>
            <a:lvl1pPr lvl="0" algn="l" rtl="0">
              <a:lnSpc>
                <a:spcPct val="100000"/>
              </a:lnSpc>
              <a:spcBef>
                <a:spcPts val="0"/>
              </a:spcBef>
              <a:spcAft>
                <a:spcPts val="0"/>
              </a:spcAft>
              <a:buClr>
                <a:schemeClr val="dk1"/>
              </a:buClr>
              <a:buSzPct val="100000"/>
              <a:buNone/>
              <a:defRPr sz="3600" b="1">
                <a:solidFill>
                  <a:schemeClr val="dk1"/>
                </a:solidFill>
              </a:defRPr>
            </a:lvl1pPr>
            <a:lvl2pPr lvl="1" algn="l" rtl="0">
              <a:lnSpc>
                <a:spcPct val="100000"/>
              </a:lnSpc>
              <a:spcBef>
                <a:spcPts val="0"/>
              </a:spcBef>
              <a:spcAft>
                <a:spcPts val="0"/>
              </a:spcAft>
              <a:buClr>
                <a:schemeClr val="dk1"/>
              </a:buClr>
              <a:buSzPct val="100000"/>
              <a:buNone/>
              <a:defRPr sz="3600" b="1">
                <a:solidFill>
                  <a:schemeClr val="dk1"/>
                </a:solidFill>
              </a:defRPr>
            </a:lvl2pPr>
            <a:lvl3pPr lvl="2" algn="l" rtl="0">
              <a:lnSpc>
                <a:spcPct val="100000"/>
              </a:lnSpc>
              <a:spcBef>
                <a:spcPts val="0"/>
              </a:spcBef>
              <a:spcAft>
                <a:spcPts val="0"/>
              </a:spcAft>
              <a:buClr>
                <a:schemeClr val="dk1"/>
              </a:buClr>
              <a:buSzPct val="100000"/>
              <a:buNone/>
              <a:defRPr sz="3600" b="1">
                <a:solidFill>
                  <a:schemeClr val="dk1"/>
                </a:solidFill>
              </a:defRPr>
            </a:lvl3pPr>
            <a:lvl4pPr lvl="3" algn="l" rtl="0">
              <a:lnSpc>
                <a:spcPct val="100000"/>
              </a:lnSpc>
              <a:spcBef>
                <a:spcPts val="0"/>
              </a:spcBef>
              <a:spcAft>
                <a:spcPts val="0"/>
              </a:spcAft>
              <a:buClr>
                <a:schemeClr val="dk1"/>
              </a:buClr>
              <a:buSzPct val="100000"/>
              <a:buNone/>
              <a:defRPr sz="3600" b="1">
                <a:solidFill>
                  <a:schemeClr val="dk1"/>
                </a:solidFill>
              </a:defRPr>
            </a:lvl4pPr>
            <a:lvl5pPr lvl="4" algn="l" rtl="0">
              <a:lnSpc>
                <a:spcPct val="100000"/>
              </a:lnSpc>
              <a:spcBef>
                <a:spcPts val="0"/>
              </a:spcBef>
              <a:spcAft>
                <a:spcPts val="0"/>
              </a:spcAft>
              <a:buClr>
                <a:schemeClr val="dk1"/>
              </a:buClr>
              <a:buSzPct val="100000"/>
              <a:buNone/>
              <a:defRPr sz="3600" b="1">
                <a:solidFill>
                  <a:schemeClr val="dk1"/>
                </a:solidFill>
              </a:defRPr>
            </a:lvl5pPr>
            <a:lvl6pPr lvl="5" algn="l" rtl="0">
              <a:lnSpc>
                <a:spcPct val="100000"/>
              </a:lnSpc>
              <a:spcBef>
                <a:spcPts val="0"/>
              </a:spcBef>
              <a:spcAft>
                <a:spcPts val="0"/>
              </a:spcAft>
              <a:buClr>
                <a:schemeClr val="dk1"/>
              </a:buClr>
              <a:buSzPct val="100000"/>
              <a:buNone/>
              <a:defRPr sz="3600" b="1">
                <a:solidFill>
                  <a:schemeClr val="dk1"/>
                </a:solidFill>
              </a:defRPr>
            </a:lvl6pPr>
            <a:lvl7pPr lvl="6" algn="l" rtl="0">
              <a:lnSpc>
                <a:spcPct val="100000"/>
              </a:lnSpc>
              <a:spcBef>
                <a:spcPts val="0"/>
              </a:spcBef>
              <a:spcAft>
                <a:spcPts val="0"/>
              </a:spcAft>
              <a:buClr>
                <a:schemeClr val="dk1"/>
              </a:buClr>
              <a:buSzPct val="100000"/>
              <a:buNone/>
              <a:defRPr sz="3600" b="1">
                <a:solidFill>
                  <a:schemeClr val="dk1"/>
                </a:solidFill>
              </a:defRPr>
            </a:lvl7pPr>
            <a:lvl8pPr lvl="7" algn="l" rtl="0">
              <a:lnSpc>
                <a:spcPct val="100000"/>
              </a:lnSpc>
              <a:spcBef>
                <a:spcPts val="0"/>
              </a:spcBef>
              <a:spcAft>
                <a:spcPts val="0"/>
              </a:spcAft>
              <a:buClr>
                <a:schemeClr val="dk1"/>
              </a:buClr>
              <a:buSzPct val="100000"/>
              <a:buNone/>
              <a:defRPr sz="3600" b="1">
                <a:solidFill>
                  <a:schemeClr val="dk1"/>
                </a:solidFill>
              </a:defRPr>
            </a:lvl8pPr>
            <a:lvl9pPr lvl="8" algn="l" rtl="0">
              <a:lnSpc>
                <a:spcPct val="100000"/>
              </a:lnSpc>
              <a:spcBef>
                <a:spcPts val="0"/>
              </a:spcBef>
              <a:spcAft>
                <a:spcPts val="0"/>
              </a:spcAft>
              <a:buClr>
                <a:schemeClr val="dk1"/>
              </a:buClr>
              <a:buSzPct val="100000"/>
              <a:buNone/>
              <a:defRPr sz="3600" b="1">
                <a:solidFill>
                  <a:schemeClr val="dk1"/>
                </a:solidFill>
              </a:defRPr>
            </a:lvl9pPr>
          </a:lstStyle>
          <a:p>
            <a:endParaRPr/>
          </a:p>
        </p:txBody>
      </p:sp>
      <p:sp>
        <p:nvSpPr>
          <p:cNvPr id="89" name="Shape 89"/>
          <p:cNvSpPr txBox="1">
            <a:spLocks noGrp="1"/>
          </p:cNvSpPr>
          <p:nvPr>
            <p:ph type="body" idx="1"/>
          </p:nvPr>
        </p:nvSpPr>
        <p:spPr>
          <a:xfrm>
            <a:off x="2490825" y="2477400"/>
            <a:ext cx="5856000" cy="1907400"/>
          </a:xfrm>
          <a:prstGeom prst="rect">
            <a:avLst/>
          </a:prstGeom>
          <a:noFill/>
        </p:spPr>
        <p:txBody>
          <a:bodyPr lIns="91425" tIns="91425" rIns="91425" bIns="91425" anchor="t" anchorCtr="0"/>
          <a:lstStyle>
            <a:lvl1pPr lvl="0" algn="l" rtl="0">
              <a:lnSpc>
                <a:spcPct val="115000"/>
              </a:lnSpc>
              <a:spcBef>
                <a:spcPts val="0"/>
              </a:spcBef>
              <a:spcAft>
                <a:spcPts val="1600"/>
              </a:spcAft>
              <a:buClr>
                <a:schemeClr val="dk2"/>
              </a:buClr>
              <a:buSzPct val="100000"/>
              <a:defRPr sz="1600">
                <a:solidFill>
                  <a:schemeClr val="dk2"/>
                </a:solidFill>
              </a:defRPr>
            </a:lvl1pPr>
            <a:lvl2pPr lvl="1" algn="l" rtl="0">
              <a:lnSpc>
                <a:spcPct val="115000"/>
              </a:lnSpc>
              <a:spcBef>
                <a:spcPts val="0"/>
              </a:spcBef>
              <a:spcAft>
                <a:spcPts val="1600"/>
              </a:spcAft>
              <a:buClr>
                <a:schemeClr val="dk2"/>
              </a:buClr>
              <a:defRPr sz="1400">
                <a:solidFill>
                  <a:schemeClr val="dk2"/>
                </a:solidFill>
              </a:defRPr>
            </a:lvl2pPr>
            <a:lvl3pPr lvl="2" algn="l" rtl="0">
              <a:lnSpc>
                <a:spcPct val="115000"/>
              </a:lnSpc>
              <a:spcBef>
                <a:spcPts val="0"/>
              </a:spcBef>
              <a:spcAft>
                <a:spcPts val="1600"/>
              </a:spcAft>
              <a:buClr>
                <a:schemeClr val="dk2"/>
              </a:buClr>
              <a:defRPr sz="1400">
                <a:solidFill>
                  <a:schemeClr val="dk2"/>
                </a:solidFill>
              </a:defRPr>
            </a:lvl3pPr>
            <a:lvl4pPr lvl="3" algn="l" rtl="0">
              <a:lnSpc>
                <a:spcPct val="115000"/>
              </a:lnSpc>
              <a:spcBef>
                <a:spcPts val="0"/>
              </a:spcBef>
              <a:spcAft>
                <a:spcPts val="1600"/>
              </a:spcAft>
              <a:buClr>
                <a:schemeClr val="dk2"/>
              </a:buClr>
              <a:defRPr sz="1400">
                <a:solidFill>
                  <a:schemeClr val="dk2"/>
                </a:solidFill>
              </a:defRPr>
            </a:lvl4pPr>
            <a:lvl5pPr lvl="4" algn="l" rtl="0">
              <a:lnSpc>
                <a:spcPct val="115000"/>
              </a:lnSpc>
              <a:spcBef>
                <a:spcPts val="0"/>
              </a:spcBef>
              <a:spcAft>
                <a:spcPts val="1600"/>
              </a:spcAft>
              <a:buClr>
                <a:schemeClr val="dk2"/>
              </a:buClr>
              <a:defRPr sz="1400">
                <a:solidFill>
                  <a:schemeClr val="dk2"/>
                </a:solidFill>
              </a:defRPr>
            </a:lvl5pPr>
            <a:lvl6pPr lvl="5" algn="l" rtl="0">
              <a:lnSpc>
                <a:spcPct val="115000"/>
              </a:lnSpc>
              <a:spcBef>
                <a:spcPts val="0"/>
              </a:spcBef>
              <a:spcAft>
                <a:spcPts val="1600"/>
              </a:spcAft>
              <a:buClr>
                <a:schemeClr val="dk2"/>
              </a:buClr>
              <a:defRPr sz="1400">
                <a:solidFill>
                  <a:schemeClr val="dk2"/>
                </a:solidFill>
              </a:defRPr>
            </a:lvl6pPr>
            <a:lvl7pPr lvl="6" algn="l" rtl="0">
              <a:lnSpc>
                <a:spcPct val="115000"/>
              </a:lnSpc>
              <a:spcBef>
                <a:spcPts val="0"/>
              </a:spcBef>
              <a:spcAft>
                <a:spcPts val="1600"/>
              </a:spcAft>
              <a:buClr>
                <a:schemeClr val="dk2"/>
              </a:buClr>
              <a:defRPr sz="1400">
                <a:solidFill>
                  <a:schemeClr val="dk2"/>
                </a:solidFill>
              </a:defRPr>
            </a:lvl7pPr>
            <a:lvl8pPr lvl="7" algn="l" rtl="0">
              <a:lnSpc>
                <a:spcPct val="115000"/>
              </a:lnSpc>
              <a:spcBef>
                <a:spcPts val="0"/>
              </a:spcBef>
              <a:spcAft>
                <a:spcPts val="1600"/>
              </a:spcAft>
              <a:buClr>
                <a:schemeClr val="dk2"/>
              </a:buClr>
              <a:defRPr sz="1400">
                <a:solidFill>
                  <a:schemeClr val="dk2"/>
                </a:solidFill>
              </a:defRPr>
            </a:lvl8pPr>
            <a:lvl9pPr lvl="8" algn="l" rtl="0">
              <a:lnSpc>
                <a:spcPct val="115000"/>
              </a:lnSpc>
              <a:spcBef>
                <a:spcPts val="0"/>
              </a:spcBef>
              <a:spcAft>
                <a:spcPts val="1600"/>
              </a:spcAft>
              <a:buClr>
                <a:schemeClr val="dk2"/>
              </a:buClr>
              <a:defRPr sz="1400">
                <a:solidFill>
                  <a:schemeClr val="dk2"/>
                </a:solidFill>
              </a:defRPr>
            </a:lvl9pPr>
          </a:lstStyle>
          <a:p>
            <a:endParaRPr/>
          </a:p>
        </p:txBody>
      </p:sp>
      <p:sp>
        <p:nvSpPr>
          <p:cNvPr id="90" name="Shape 90"/>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rtl="0">
              <a:lnSpc>
                <a:spcPct val="100000"/>
              </a:lnSpc>
              <a:spcBef>
                <a:spcPts val="0"/>
              </a:spcBef>
              <a:spcAft>
                <a:spcPts val="0"/>
              </a:spcAft>
              <a:buNone/>
            </a:pPr>
            <a:fld id="{00000000-1234-1234-1234-123412341234}" type="slidenum">
              <a:rPr lang="en" sz="100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726550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1700" y="2480550"/>
            <a:ext cx="8114400" cy="2445900"/>
          </a:xfrm>
          <a:prstGeom prst="rect">
            <a:avLst/>
          </a:prstGeom>
        </p:spPr>
        <p:txBody>
          <a:bodyPr lIns="91425" tIns="91425" rIns="91425" bIns="91425" anchor="b" anchorCtr="0"/>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a:endParaRPr/>
          </a:p>
        </p:txBody>
      </p:sp>
      <p:sp>
        <p:nvSpPr>
          <p:cNvPr id="16" name="Shape 1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6318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1" name="Shape 31"/>
          <p:cNvSpPr txBox="1">
            <a:spLocks noGrp="1"/>
          </p:cNvSpPr>
          <p:nvPr>
            <p:ph type="body" idx="1"/>
          </p:nvPr>
        </p:nvSpPr>
        <p:spPr>
          <a:xfrm>
            <a:off x="311700" y="1490875"/>
            <a:ext cx="2808000" cy="30780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838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38" name="Shape 38"/>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39" name="Shape 39"/>
          <p:cNvSpPr txBox="1">
            <a:spLocks noGrp="1"/>
          </p:cNvSpPr>
          <p:nvPr>
            <p:ph type="title"/>
          </p:nvPr>
        </p:nvSpPr>
        <p:spPr>
          <a:xfrm>
            <a:off x="265500" y="1375599"/>
            <a:ext cx="4045200" cy="1551900"/>
          </a:xfrm>
          <a:prstGeom prst="rect">
            <a:avLst/>
          </a:prstGeom>
        </p:spPr>
        <p:txBody>
          <a:bodyPr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0" name="Shape 40"/>
          <p:cNvSpPr txBox="1">
            <a:spLocks noGrp="1"/>
          </p:cNvSpPr>
          <p:nvPr>
            <p:ph type="subTitle" idx="1"/>
          </p:nvPr>
        </p:nvSpPr>
        <p:spPr>
          <a:xfrm>
            <a:off x="265500" y="2981125"/>
            <a:ext cx="4045200" cy="1345499"/>
          </a:xfrm>
          <a:prstGeom prst="rect">
            <a:avLst/>
          </a:prstGeom>
        </p:spPr>
        <p:txBody>
          <a:bodyPr lIns="91425" tIns="91425" rIns="91425" bIns="91425" anchor="t" anchorCtr="0"/>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2" name="Shape 4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3725"/>
            <a:ext cx="5998800" cy="598800"/>
          </a:xfrm>
          <a:prstGeom prst="rect">
            <a:avLst/>
          </a:prstGeom>
        </p:spPr>
        <p:txBody>
          <a:bodyPr lIns="91425" tIns="91425" rIns="91425" bIns="91425" anchor="ctr" anchorCtr="0"/>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endParaRPr lang="en" sz="1000">
              <a:solidFill>
                <a:schemeClr val="dk2"/>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81275" y="513700"/>
            <a:ext cx="6988500" cy="2841600"/>
          </a:xfrm>
          <a:prstGeom prst="rect">
            <a:avLst/>
          </a:prstGeom>
        </p:spPr>
        <p:txBody>
          <a:bodyPr lIns="91425" tIns="91425" rIns="91425" bIns="91425" anchor="b" anchorCtr="0">
            <a:noAutofit/>
          </a:bodyPr>
          <a:lstStyle/>
          <a:p>
            <a:pPr lvl="0">
              <a:spcBef>
                <a:spcPts val="0"/>
              </a:spcBef>
              <a:buNone/>
            </a:pPr>
            <a:r>
              <a:rPr lang="en"/>
              <a:t>Introduction to Unity Engine</a:t>
            </a:r>
          </a:p>
        </p:txBody>
      </p:sp>
      <p:sp>
        <p:nvSpPr>
          <p:cNvPr id="96" name="Shape 96"/>
          <p:cNvSpPr txBox="1">
            <a:spLocks noGrp="1"/>
          </p:cNvSpPr>
          <p:nvPr>
            <p:ph type="subTitle" idx="1"/>
          </p:nvPr>
        </p:nvSpPr>
        <p:spPr>
          <a:xfrm>
            <a:off x="324475" y="3612601"/>
            <a:ext cx="5124300" cy="1302600"/>
          </a:xfrm>
          <a:prstGeom prst="rect">
            <a:avLst/>
          </a:prstGeom>
        </p:spPr>
        <p:txBody>
          <a:bodyPr lIns="91425" tIns="91425" rIns="91425" bIns="91425" anchor="t" anchorCtr="0">
            <a:noAutofit/>
          </a:bodyPr>
          <a:lstStyle/>
          <a:p>
            <a:pPr lvl="0">
              <a:spcBef>
                <a:spcPts val="0"/>
              </a:spcBef>
              <a:buNone/>
            </a:pPr>
            <a:r>
              <a:rPr lang="en" dirty="0"/>
              <a:t>S J Rajath Krishna  	</a:t>
            </a:r>
            <a:endParaRPr lang="en" b="1" dirty="0"/>
          </a:p>
          <a:p>
            <a:pPr lvl="0">
              <a:spcBef>
                <a:spcPts val="0"/>
              </a:spcBef>
              <a:buNone/>
            </a:pPr>
            <a:r>
              <a:rPr lang="en" dirty="0"/>
              <a:t>Sayan Guha  		</a:t>
            </a:r>
            <a:endParaRPr lang="en" b="1" dirty="0"/>
          </a:p>
          <a:p>
            <a:pPr lvl="0">
              <a:spcBef>
                <a:spcPts val="0"/>
              </a:spcBef>
              <a:buNone/>
            </a:pPr>
            <a:r>
              <a:rPr lang="en" dirty="0"/>
              <a:t>Shiva K Deviah  		</a:t>
            </a:r>
            <a:endParaRPr lang="en" b="1" dirty="0"/>
          </a:p>
        </p:txBody>
      </p:sp>
    </p:spTree>
  </p:cSld>
  <p:clrMapOvr>
    <a:masterClrMapping/>
  </p:clrMapOvr>
  <p:transition spd="slow">
    <p:push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2490825" y="344000"/>
            <a:ext cx="6442200" cy="607500"/>
          </a:xfrm>
          <a:prstGeom prst="rect">
            <a:avLst/>
          </a:prstGeom>
        </p:spPr>
        <p:txBody>
          <a:bodyPr lIns="91425" tIns="91425" rIns="91425" bIns="91425" anchor="b" anchorCtr="0">
            <a:noAutofit/>
          </a:bodyPr>
          <a:lstStyle/>
          <a:p>
            <a:pPr lvl="0">
              <a:spcBef>
                <a:spcPts val="0"/>
              </a:spcBef>
              <a:buNone/>
            </a:pPr>
            <a:r>
              <a:rPr lang="en" sz="3000">
                <a:solidFill>
                  <a:schemeClr val="accent3"/>
                </a:solidFill>
              </a:rPr>
              <a:t>Unity Coding Standards</a:t>
            </a:r>
          </a:p>
        </p:txBody>
      </p:sp>
      <p:sp>
        <p:nvSpPr>
          <p:cNvPr id="183" name="Shape 183"/>
          <p:cNvSpPr txBox="1">
            <a:spLocks noGrp="1"/>
          </p:cNvSpPr>
          <p:nvPr>
            <p:ph type="body" idx="1"/>
          </p:nvPr>
        </p:nvSpPr>
        <p:spPr>
          <a:xfrm>
            <a:off x="1940575" y="1219250"/>
            <a:ext cx="2868900" cy="490500"/>
          </a:xfrm>
          <a:prstGeom prst="rect">
            <a:avLst/>
          </a:prstGeom>
        </p:spPr>
        <p:txBody>
          <a:bodyPr lIns="91425" tIns="91425" rIns="91425" bIns="91425" anchor="t" anchorCtr="0">
            <a:noAutofit/>
          </a:bodyPr>
          <a:lstStyle/>
          <a:p>
            <a:pPr lvl="0">
              <a:spcBef>
                <a:spcPts val="0"/>
              </a:spcBef>
              <a:buNone/>
            </a:pPr>
            <a:r>
              <a:rPr lang="en" sz="1800" b="1"/>
              <a:t>Typical Unity C# template</a:t>
            </a:r>
          </a:p>
          <a:p>
            <a:pPr lvl="0">
              <a:spcBef>
                <a:spcPts val="0"/>
              </a:spcBef>
              <a:buNone/>
            </a:pPr>
            <a:endParaRPr/>
          </a:p>
          <a:p>
            <a:pPr lvl="0">
              <a:spcBef>
                <a:spcPts val="0"/>
              </a:spcBef>
              <a:buNone/>
            </a:pPr>
            <a:r>
              <a:rPr lang="en"/>
              <a:t> </a:t>
            </a:r>
          </a:p>
        </p:txBody>
      </p:sp>
      <p:pic>
        <p:nvPicPr>
          <p:cNvPr id="184" name="Shape 184"/>
          <p:cNvPicPr preferRelativeResize="0"/>
          <p:nvPr/>
        </p:nvPicPr>
        <p:blipFill>
          <a:blip r:embed="rId3">
            <a:alphaModFix/>
          </a:blip>
          <a:stretch>
            <a:fillRect/>
          </a:stretch>
        </p:blipFill>
        <p:spPr>
          <a:xfrm>
            <a:off x="1059325" y="1709749"/>
            <a:ext cx="3861126" cy="2667699"/>
          </a:xfrm>
          <a:prstGeom prst="rect">
            <a:avLst/>
          </a:prstGeom>
          <a:noFill/>
          <a:ln>
            <a:noFill/>
          </a:ln>
        </p:spPr>
      </p:pic>
      <p:cxnSp>
        <p:nvCxnSpPr>
          <p:cNvPr id="185" name="Shape 185"/>
          <p:cNvCxnSpPr/>
          <p:nvPr/>
        </p:nvCxnSpPr>
        <p:spPr>
          <a:xfrm>
            <a:off x="5382075" y="1176300"/>
            <a:ext cx="22200" cy="3972900"/>
          </a:xfrm>
          <a:prstGeom prst="straightConnector1">
            <a:avLst/>
          </a:prstGeom>
          <a:noFill/>
          <a:ln w="9525" cap="flat" cmpd="sng">
            <a:solidFill>
              <a:schemeClr val="dk2"/>
            </a:solidFill>
            <a:prstDash val="solid"/>
            <a:round/>
            <a:headEnd type="none" w="lg" len="lg"/>
            <a:tailEnd type="none" w="lg" len="lg"/>
          </a:ln>
        </p:spPr>
      </p:cxnSp>
      <p:sp>
        <p:nvSpPr>
          <p:cNvPr id="186" name="Shape 186"/>
          <p:cNvSpPr txBox="1"/>
          <p:nvPr/>
        </p:nvSpPr>
        <p:spPr>
          <a:xfrm>
            <a:off x="5481950" y="1662750"/>
            <a:ext cx="3488400" cy="3000000"/>
          </a:xfrm>
          <a:prstGeom prst="rect">
            <a:avLst/>
          </a:prstGeom>
          <a:noFill/>
          <a:ln>
            <a:noFill/>
          </a:ln>
        </p:spPr>
        <p:txBody>
          <a:bodyPr lIns="91425" tIns="91425" rIns="91425" bIns="91425" anchor="ctr" anchorCtr="0">
            <a:noAutofit/>
          </a:bodyPr>
          <a:lstStyle/>
          <a:p>
            <a:pPr marL="457200" lvl="0" indent="-228600" rtl="0">
              <a:spcBef>
                <a:spcPts val="0"/>
              </a:spcBef>
              <a:buClr>
                <a:schemeClr val="dk2"/>
              </a:buClr>
              <a:buFont typeface="Proxima Nova"/>
              <a:buChar char="●"/>
            </a:pPr>
            <a:r>
              <a:rPr lang="en">
                <a:solidFill>
                  <a:schemeClr val="dk2"/>
                </a:solidFill>
                <a:latin typeface="Proxima Nova"/>
                <a:ea typeface="Proxima Nova"/>
                <a:cs typeface="Proxima Nova"/>
                <a:sym typeface="Proxima Nova"/>
              </a:rPr>
              <a:t>MonoBehavior is the base class that all Unity scripts are derived from</a:t>
            </a:r>
            <a:br>
              <a:rPr lang="en">
                <a:solidFill>
                  <a:schemeClr val="dk2"/>
                </a:solidFill>
                <a:latin typeface="Proxima Nova"/>
                <a:ea typeface="Proxima Nova"/>
                <a:cs typeface="Proxima Nova"/>
                <a:sym typeface="Proxima Nova"/>
              </a:rPr>
            </a:br>
            <a:endParaRPr lang="en">
              <a:solidFill>
                <a:schemeClr val="dk2"/>
              </a:solidFill>
              <a:latin typeface="Proxima Nova"/>
              <a:ea typeface="Proxima Nova"/>
              <a:cs typeface="Proxima Nova"/>
              <a:sym typeface="Proxima Nova"/>
            </a:endParaRPr>
          </a:p>
          <a:p>
            <a:pPr marL="457200" lvl="0" indent="-228600" rtl="0">
              <a:spcBef>
                <a:spcPts val="0"/>
              </a:spcBef>
              <a:buClr>
                <a:schemeClr val="dk2"/>
              </a:buClr>
              <a:buFont typeface="Proxima Nova"/>
              <a:buChar char="●"/>
            </a:pPr>
            <a:r>
              <a:rPr lang="en">
                <a:solidFill>
                  <a:schemeClr val="dk2"/>
                </a:solidFill>
                <a:latin typeface="Proxima Nova"/>
                <a:ea typeface="Proxima Nova"/>
                <a:cs typeface="Proxima Nova"/>
                <a:sym typeface="Proxima Nova"/>
              </a:rPr>
              <a:t>public variables are exposed in the editor</a:t>
            </a:r>
            <a:br>
              <a:rPr lang="en">
                <a:solidFill>
                  <a:schemeClr val="dk2"/>
                </a:solidFill>
                <a:latin typeface="Proxima Nova"/>
                <a:ea typeface="Proxima Nova"/>
                <a:cs typeface="Proxima Nova"/>
                <a:sym typeface="Proxima Nova"/>
              </a:rPr>
            </a:br>
            <a:endParaRPr lang="en">
              <a:solidFill>
                <a:schemeClr val="dk2"/>
              </a:solidFill>
              <a:latin typeface="Proxima Nova"/>
              <a:ea typeface="Proxima Nova"/>
              <a:cs typeface="Proxima Nova"/>
              <a:sym typeface="Proxima Nova"/>
            </a:endParaRPr>
          </a:p>
          <a:p>
            <a:pPr marL="457200" lvl="0" indent="-228600" rtl="0">
              <a:spcBef>
                <a:spcPts val="0"/>
              </a:spcBef>
              <a:buClr>
                <a:schemeClr val="dk2"/>
              </a:buClr>
              <a:buFont typeface="Proxima Nova"/>
              <a:buChar char="●"/>
            </a:pPr>
            <a:r>
              <a:rPr lang="en">
                <a:solidFill>
                  <a:schemeClr val="dk2"/>
                </a:solidFill>
                <a:latin typeface="Proxima Nova"/>
                <a:ea typeface="Proxima Nova"/>
                <a:cs typeface="Proxima Nova"/>
                <a:sym typeface="Proxima Nova"/>
              </a:rPr>
              <a:t>public variables and functions can be accessed when you have a reference to the component</a:t>
            </a:r>
            <a:br>
              <a:rPr lang="en">
                <a:solidFill>
                  <a:schemeClr val="dk2"/>
                </a:solidFill>
                <a:latin typeface="Proxima Nova"/>
                <a:ea typeface="Proxima Nova"/>
                <a:cs typeface="Proxima Nova"/>
                <a:sym typeface="Proxima Nova"/>
              </a:rPr>
            </a:br>
            <a:endParaRPr lang="en">
              <a:solidFill>
                <a:schemeClr val="dk2"/>
              </a:solidFill>
              <a:latin typeface="Proxima Nova"/>
              <a:ea typeface="Proxima Nova"/>
              <a:cs typeface="Proxima Nova"/>
              <a:sym typeface="Proxima Nova"/>
            </a:endParaRPr>
          </a:p>
          <a:p>
            <a:pPr marL="457200" lvl="0" indent="-228600" rtl="0">
              <a:spcBef>
                <a:spcPts val="0"/>
              </a:spcBef>
              <a:buClr>
                <a:schemeClr val="dk2"/>
              </a:buClr>
              <a:buFont typeface="Proxima Nova"/>
              <a:buChar char="●"/>
            </a:pPr>
            <a:r>
              <a:rPr lang="en">
                <a:solidFill>
                  <a:schemeClr val="dk2"/>
                </a:solidFill>
                <a:latin typeface="Proxima Nova"/>
                <a:ea typeface="Proxima Nova"/>
                <a:cs typeface="Proxima Nova"/>
                <a:sym typeface="Proxima Nova"/>
              </a:rPr>
              <a:t>you can make an Object global by creating a public static variable</a:t>
            </a:r>
          </a:p>
        </p:txBody>
      </p:sp>
      <p:sp>
        <p:nvSpPr>
          <p:cNvPr id="187" name="Shape 187"/>
          <p:cNvSpPr txBox="1">
            <a:spLocks noGrp="1"/>
          </p:cNvSpPr>
          <p:nvPr>
            <p:ph type="body" idx="1"/>
          </p:nvPr>
        </p:nvSpPr>
        <p:spPr>
          <a:xfrm>
            <a:off x="5865900" y="1219250"/>
            <a:ext cx="2868900" cy="490500"/>
          </a:xfrm>
          <a:prstGeom prst="rect">
            <a:avLst/>
          </a:prstGeom>
        </p:spPr>
        <p:txBody>
          <a:bodyPr lIns="91425" tIns="91425" rIns="91425" bIns="91425" anchor="t" anchorCtr="0">
            <a:noAutofit/>
          </a:bodyPr>
          <a:lstStyle/>
          <a:p>
            <a:pPr lvl="0" rtl="0">
              <a:spcBef>
                <a:spcPts val="0"/>
              </a:spcBef>
              <a:buNone/>
            </a:pPr>
            <a:r>
              <a:rPr lang="en" sz="1800" b="1"/>
              <a:t>Important concepts</a:t>
            </a:r>
          </a:p>
        </p:txBody>
      </p:sp>
    </p:spTree>
    <p:extLst>
      <p:ext uri="{BB962C8B-B14F-4D97-AF65-F5344CB8AC3E}">
        <p14:creationId xmlns:p14="http://schemas.microsoft.com/office/powerpoint/2010/main" val="279954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1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24475" y="465975"/>
            <a:ext cx="6988500" cy="2841600"/>
          </a:xfrm>
          <a:prstGeom prst="rect">
            <a:avLst/>
          </a:prstGeom>
        </p:spPr>
        <p:txBody>
          <a:bodyPr lIns="91425" tIns="91425" rIns="91425" bIns="91425" anchor="b" anchorCtr="0">
            <a:noAutofit/>
          </a:bodyPr>
          <a:lstStyle/>
          <a:p>
            <a:pPr lvl="0" rtl="0">
              <a:spcBef>
                <a:spcPts val="0"/>
              </a:spcBef>
              <a:buNone/>
            </a:pPr>
            <a:r>
              <a:rPr lang="en" sz="2400" dirty="0" smtClean="0"/>
              <a:t>Our Mini Project…</a:t>
            </a:r>
            <a:r>
              <a:rPr lang="en" dirty="0"/>
              <a:t/>
            </a:r>
            <a:br>
              <a:rPr lang="en" dirty="0"/>
            </a:br>
            <a:r>
              <a:rPr lang="en" b="0" i="1" dirty="0">
                <a:solidFill>
                  <a:srgbClr val="000000"/>
                </a:solidFill>
              </a:rPr>
              <a:t>”Maze Runner”</a:t>
            </a:r>
            <a:r>
              <a:rPr lang="en" b="0" dirty="0"/>
              <a:t> with Unity</a:t>
            </a:r>
            <a:r>
              <a:rPr lang="en" dirty="0"/>
              <a:t> </a:t>
            </a:r>
          </a:p>
        </p:txBody>
      </p:sp>
      <p:sp>
        <p:nvSpPr>
          <p:cNvPr id="165" name="Shape 165"/>
          <p:cNvSpPr txBox="1">
            <a:spLocks noGrp="1"/>
          </p:cNvSpPr>
          <p:nvPr>
            <p:ph type="subTitle" idx="1"/>
          </p:nvPr>
        </p:nvSpPr>
        <p:spPr>
          <a:xfrm>
            <a:off x="324475" y="3612601"/>
            <a:ext cx="5124300" cy="1302600"/>
          </a:xfrm>
          <a:prstGeom prst="rect">
            <a:avLst/>
          </a:prstGeom>
        </p:spPr>
        <p:txBody>
          <a:bodyPr lIns="91425" tIns="91425" rIns="91425" bIns="91425" anchor="t" anchorCtr="0">
            <a:noAutofit/>
          </a:bodyPr>
          <a:lstStyle/>
          <a:p>
            <a:pPr lvl="0" rtl="0">
              <a:spcBef>
                <a:spcPts val="0"/>
              </a:spcBef>
              <a:buNone/>
            </a:pPr>
            <a:endParaRPr lang="en" b="1" dirty="0"/>
          </a:p>
        </p:txBody>
      </p:sp>
    </p:spTree>
  </p:cSld>
  <p:clrMapOvr>
    <a:masterClrMapping/>
  </p:clrMapOvr>
  <p:transition spd="slow">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2490825" y="527475"/>
            <a:ext cx="5856000" cy="1522500"/>
          </a:xfrm>
          <a:prstGeom prst="rect">
            <a:avLst/>
          </a:prstGeom>
        </p:spPr>
        <p:txBody>
          <a:bodyPr lIns="91425" tIns="91425" rIns="91425" bIns="91425" anchor="b" anchorCtr="0">
            <a:noAutofit/>
          </a:bodyPr>
          <a:lstStyle/>
          <a:p>
            <a:pPr lvl="0" rtl="0">
              <a:spcBef>
                <a:spcPts val="0"/>
              </a:spcBef>
              <a:buNone/>
            </a:pPr>
            <a:r>
              <a:rPr lang="en" sz="3000" b="0">
                <a:solidFill>
                  <a:schemeClr val="accent3"/>
                </a:solidFill>
              </a:rPr>
              <a:t>Idea and Motivation </a:t>
            </a:r>
          </a:p>
          <a:p>
            <a:pPr lvl="0" rtl="0">
              <a:spcBef>
                <a:spcPts val="0"/>
              </a:spcBef>
              <a:buNone/>
            </a:pPr>
            <a:endParaRPr/>
          </a:p>
        </p:txBody>
      </p:sp>
      <p:sp>
        <p:nvSpPr>
          <p:cNvPr id="171" name="Shape 171"/>
          <p:cNvSpPr txBox="1">
            <a:spLocks noGrp="1"/>
          </p:cNvSpPr>
          <p:nvPr>
            <p:ph type="body" idx="1"/>
          </p:nvPr>
        </p:nvSpPr>
        <p:spPr>
          <a:xfrm>
            <a:off x="2490825" y="1775525"/>
            <a:ext cx="5856000" cy="2609400"/>
          </a:xfrm>
          <a:prstGeom prst="rect">
            <a:avLst/>
          </a:prstGeom>
        </p:spPr>
        <p:txBody>
          <a:bodyPr lIns="91425" tIns="91425" rIns="91425" bIns="91425" anchor="t" anchorCtr="0">
            <a:noAutofit/>
          </a:bodyPr>
          <a:lstStyle/>
          <a:p>
            <a:pPr lvl="0" rtl="0">
              <a:spcBef>
                <a:spcPts val="0"/>
              </a:spcBef>
              <a:buNone/>
            </a:pPr>
            <a:r>
              <a:rPr lang="en" sz="1800" b="1"/>
              <a:t>Idea:</a:t>
            </a:r>
            <a:r>
              <a:rPr lang="en"/>
              <a:t> </a:t>
            </a:r>
            <a:r>
              <a:rPr lang="en" sz="1400"/>
              <a:t>To create an adventure-based game where a player maneuvers through randomly generated mazes filled with traps, collecting coins and advancing levels.</a:t>
            </a:r>
          </a:p>
          <a:p>
            <a:pPr lvl="0" rtl="0">
              <a:spcBef>
                <a:spcPts val="0"/>
              </a:spcBef>
              <a:buNone/>
            </a:pPr>
            <a:r>
              <a:rPr lang="en" sz="1800" b="1"/>
              <a:t>Motivation:</a:t>
            </a:r>
            <a:r>
              <a:rPr lang="en"/>
              <a:t> </a:t>
            </a:r>
            <a:r>
              <a:rPr lang="en" sz="1400"/>
              <a:t>To learn more about Computer Graphics and Physics Engines. Physics engines are the most popular software for game development. We aim to learn how to use these engines and also implement ML/AI in real world applications.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2490825" y="676925"/>
            <a:ext cx="5856000" cy="552000"/>
          </a:xfrm>
          <a:prstGeom prst="rect">
            <a:avLst/>
          </a:prstGeom>
        </p:spPr>
        <p:txBody>
          <a:bodyPr lIns="91425" tIns="91425" rIns="91425" bIns="91425" anchor="b" anchorCtr="0">
            <a:noAutofit/>
          </a:bodyPr>
          <a:lstStyle/>
          <a:p>
            <a:pPr lvl="0" rtl="0">
              <a:spcBef>
                <a:spcPts val="0"/>
              </a:spcBef>
              <a:buNone/>
            </a:pPr>
            <a:r>
              <a:rPr lang="en" sz="3000" b="0">
                <a:solidFill>
                  <a:schemeClr val="accent3"/>
                </a:solidFill>
              </a:rPr>
              <a:t>Tools Needed</a:t>
            </a:r>
          </a:p>
        </p:txBody>
      </p:sp>
      <p:sp>
        <p:nvSpPr>
          <p:cNvPr id="177" name="Shape 177"/>
          <p:cNvSpPr txBox="1">
            <a:spLocks noGrp="1"/>
          </p:cNvSpPr>
          <p:nvPr>
            <p:ph type="body" idx="1"/>
          </p:nvPr>
        </p:nvSpPr>
        <p:spPr>
          <a:xfrm>
            <a:off x="2490825" y="1353850"/>
            <a:ext cx="5856000" cy="3031200"/>
          </a:xfrm>
          <a:prstGeom prst="rect">
            <a:avLst/>
          </a:prstGeom>
        </p:spPr>
        <p:txBody>
          <a:bodyPr lIns="91425" tIns="91425" rIns="91425" bIns="91425" anchor="t" anchorCtr="0">
            <a:noAutofit/>
          </a:bodyPr>
          <a:lstStyle/>
          <a:p>
            <a:pPr marL="457200" lvl="0" indent="-381000" rtl="0">
              <a:spcBef>
                <a:spcPts val="0"/>
              </a:spcBef>
              <a:buSzPct val="100000"/>
            </a:pPr>
            <a:r>
              <a:rPr lang="en" sz="2400" b="1"/>
              <a:t>Unity 3D engine</a:t>
            </a:r>
            <a:r>
              <a:rPr lang="en" sz="2400"/>
              <a:t/>
            </a:r>
            <a:br>
              <a:rPr lang="en" sz="2400"/>
            </a:br>
            <a:r>
              <a:rPr lang="en" sz="1400"/>
              <a:t>To build the actual game</a:t>
            </a:r>
            <a:r>
              <a:rPr lang="en" sz="2400"/>
              <a:t/>
            </a:r>
            <a:br>
              <a:rPr lang="en" sz="2400"/>
            </a:br>
            <a:endParaRPr lang="en" sz="2400"/>
          </a:p>
          <a:p>
            <a:pPr marL="457200" lvl="0" indent="-381000" rtl="0">
              <a:spcBef>
                <a:spcPts val="0"/>
              </a:spcBef>
              <a:buSzPct val="100000"/>
            </a:pPr>
            <a:r>
              <a:rPr lang="en" sz="2400" b="1"/>
              <a:t>MonoDevelop</a:t>
            </a:r>
            <a:br>
              <a:rPr lang="en" sz="2400" b="1"/>
            </a:br>
            <a:r>
              <a:rPr lang="en" sz="1400"/>
              <a:t>C# scripting editor to implement the game’s functionality</a:t>
            </a:r>
            <a:r>
              <a:rPr lang="en" sz="2400"/>
              <a:t/>
            </a:r>
            <a:br>
              <a:rPr lang="en" sz="2400"/>
            </a:br>
            <a:endParaRPr lang="en" sz="2400"/>
          </a:p>
          <a:p>
            <a:pPr marL="457200" lvl="0" indent="-381000" rtl="0">
              <a:spcBef>
                <a:spcPts val="0"/>
              </a:spcBef>
              <a:buSzPct val="100000"/>
            </a:pPr>
            <a:r>
              <a:rPr lang="en" sz="2400" b="1"/>
              <a:t>Autodesk Maya </a:t>
            </a:r>
            <a:r>
              <a:rPr lang="en" sz="1000"/>
              <a:t>(not finalized)</a:t>
            </a:r>
            <a:r>
              <a:rPr lang="en" sz="2400" b="1"/>
              <a:t/>
            </a:r>
            <a:br>
              <a:rPr lang="en" sz="2400" b="1"/>
            </a:br>
            <a:r>
              <a:rPr lang="en" sz="1400"/>
              <a:t>Rendering assets for the game </a:t>
            </a:r>
            <a:r>
              <a:rPr lang="en" sz="2400"/>
              <a:t/>
            </a:r>
            <a:br>
              <a:rPr lang="en" sz="2400"/>
            </a:br>
            <a:endParaRPr lang="en"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2490825" y="538575"/>
            <a:ext cx="5856000" cy="1522500"/>
          </a:xfrm>
          <a:prstGeom prst="rect">
            <a:avLst/>
          </a:prstGeom>
        </p:spPr>
        <p:txBody>
          <a:bodyPr lIns="91425" tIns="91425" rIns="91425" bIns="91425" anchor="b" anchorCtr="0">
            <a:noAutofit/>
          </a:bodyPr>
          <a:lstStyle/>
          <a:p>
            <a:pPr lvl="0">
              <a:spcBef>
                <a:spcPts val="0"/>
              </a:spcBef>
              <a:buNone/>
            </a:pPr>
            <a:endParaRPr sz="3000" b="0">
              <a:solidFill>
                <a:schemeClr val="accent3"/>
              </a:solidFill>
            </a:endParaRPr>
          </a:p>
          <a:p>
            <a:pPr lvl="0">
              <a:spcBef>
                <a:spcPts val="0"/>
              </a:spcBef>
              <a:buNone/>
            </a:pPr>
            <a:endParaRPr sz="3000" b="0">
              <a:solidFill>
                <a:schemeClr val="accent3"/>
              </a:solidFill>
            </a:endParaRPr>
          </a:p>
          <a:p>
            <a:pPr lvl="0">
              <a:spcBef>
                <a:spcPts val="0"/>
              </a:spcBef>
              <a:buNone/>
            </a:pPr>
            <a:endParaRPr sz="3000" b="0">
              <a:solidFill>
                <a:schemeClr val="accent3"/>
              </a:solidFill>
            </a:endParaRPr>
          </a:p>
          <a:p>
            <a:pPr lvl="0" rtl="0">
              <a:spcBef>
                <a:spcPts val="0"/>
              </a:spcBef>
              <a:buNone/>
            </a:pPr>
            <a:r>
              <a:rPr lang="en" sz="3000" b="0">
                <a:solidFill>
                  <a:schemeClr val="accent3"/>
                </a:solidFill>
              </a:rPr>
              <a:t>Artificial Intelligence with Perception</a:t>
            </a:r>
          </a:p>
          <a:p>
            <a:pPr lvl="0" rtl="0">
              <a:spcBef>
                <a:spcPts val="0"/>
              </a:spcBef>
              <a:buNone/>
            </a:pPr>
            <a:endParaRPr b="0"/>
          </a:p>
        </p:txBody>
      </p:sp>
      <p:sp>
        <p:nvSpPr>
          <p:cNvPr id="205" name="Shape 205"/>
          <p:cNvSpPr txBox="1">
            <a:spLocks noGrp="1"/>
          </p:cNvSpPr>
          <p:nvPr>
            <p:ph type="body" idx="1"/>
          </p:nvPr>
        </p:nvSpPr>
        <p:spPr>
          <a:xfrm>
            <a:off x="2490825" y="1618050"/>
            <a:ext cx="5856000" cy="1907400"/>
          </a:xfrm>
          <a:prstGeom prst="rect">
            <a:avLst/>
          </a:prstGeom>
        </p:spPr>
        <p:txBody>
          <a:bodyPr lIns="91425" tIns="91425" rIns="91425" bIns="91425" anchor="t" anchorCtr="0">
            <a:noAutofit/>
          </a:bodyPr>
          <a:lstStyle/>
          <a:p>
            <a:pPr lvl="0">
              <a:spcBef>
                <a:spcPts val="0"/>
              </a:spcBef>
              <a:buNone/>
            </a:pPr>
            <a:r>
              <a:rPr lang="en" b="1"/>
              <a:t>Objective</a:t>
            </a:r>
            <a:br>
              <a:rPr lang="en" b="1"/>
            </a:br>
            <a:r>
              <a:rPr lang="en" b="1"/>
              <a:t/>
            </a:r>
            <a:br>
              <a:rPr lang="en" b="1"/>
            </a:br>
            <a:r>
              <a:rPr lang="en"/>
              <a:t>In order to create a fun and challenging AI for any game, we need to rely on the “senses” of the respective AI in order to determine its logic.</a:t>
            </a:r>
          </a:p>
          <a:p>
            <a:pPr lvl="0" rtl="0">
              <a:spcBef>
                <a:spcPts val="0"/>
              </a:spcBef>
              <a:buNone/>
            </a:pPr>
            <a:r>
              <a:rPr lang="en"/>
              <a:t>For example, you may need to create an enemy AI character whose action is triggered when the player is in it's line of sight, i.e., when the enemy “sees” the player.</a:t>
            </a:r>
          </a:p>
          <a:p>
            <a:pPr lvl="0" rtl="0">
              <a:spcBef>
                <a:spcPts val="0"/>
              </a:spcBef>
              <a:buNone/>
            </a:pPr>
            <a:endParaRPr/>
          </a:p>
          <a:p>
            <a:pPr lvl="0" rtl="0">
              <a:spcBef>
                <a:spcPts val="0"/>
              </a:spcBef>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2490825" y="393400"/>
            <a:ext cx="5856000" cy="1907400"/>
          </a:xfrm>
          <a:prstGeom prst="rect">
            <a:avLst/>
          </a:prstGeom>
        </p:spPr>
        <p:txBody>
          <a:bodyPr lIns="91425" tIns="91425" rIns="91425" bIns="91425" anchor="t" anchorCtr="0">
            <a:noAutofit/>
          </a:bodyPr>
          <a:lstStyle/>
          <a:p>
            <a:pPr lvl="0" rtl="0">
              <a:spcBef>
                <a:spcPts val="0"/>
              </a:spcBef>
              <a:buNone/>
            </a:pPr>
            <a:r>
              <a:rPr lang="en" b="1"/>
              <a:t>Proposed Implementation</a:t>
            </a:r>
            <a:br>
              <a:rPr lang="en" b="1"/>
            </a:br>
            <a:r>
              <a:rPr lang="en"/>
              <a:t>We develop an enemy AI script that models a finite state machine that consists of patrol, alert and chase states along with simple behavior for each of those states.</a:t>
            </a:r>
          </a:p>
          <a:p>
            <a:pPr lvl="0" rtl="0">
              <a:spcBef>
                <a:spcPts val="0"/>
              </a:spcBef>
              <a:buNone/>
            </a:pPr>
            <a:r>
              <a:rPr lang="en" b="1"/>
              <a:t>Finite State Machine</a:t>
            </a:r>
          </a:p>
          <a:p>
            <a:pPr lvl="0" rtl="0">
              <a:spcBef>
                <a:spcPts val="0"/>
              </a:spcBef>
              <a:buNone/>
            </a:pPr>
            <a:endParaRPr/>
          </a:p>
          <a:p>
            <a:pPr lvl="0" rtl="0">
              <a:spcBef>
                <a:spcPts val="0"/>
              </a:spcBef>
              <a:buNone/>
            </a:pPr>
            <a:endParaRPr/>
          </a:p>
          <a:p>
            <a:pPr lvl="0" rtl="0">
              <a:spcBef>
                <a:spcPts val="0"/>
              </a:spcBef>
              <a:buNone/>
            </a:pPr>
            <a:endParaRPr/>
          </a:p>
        </p:txBody>
      </p:sp>
      <p:pic>
        <p:nvPicPr>
          <p:cNvPr id="211" name="Shape 211"/>
          <p:cNvPicPr preferRelativeResize="0"/>
          <p:nvPr/>
        </p:nvPicPr>
        <p:blipFill>
          <a:blip r:embed="rId3">
            <a:alphaModFix/>
          </a:blip>
          <a:stretch>
            <a:fillRect/>
          </a:stretch>
        </p:blipFill>
        <p:spPr>
          <a:xfrm>
            <a:off x="2397925" y="2300800"/>
            <a:ext cx="4521575" cy="2307399"/>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2490825" y="393400"/>
            <a:ext cx="5856000" cy="1907400"/>
          </a:xfrm>
          <a:prstGeom prst="rect">
            <a:avLst/>
          </a:prstGeom>
        </p:spPr>
        <p:txBody>
          <a:bodyPr lIns="91425" tIns="91425" rIns="91425" bIns="91425" anchor="t" anchorCtr="0">
            <a:noAutofit/>
          </a:bodyPr>
          <a:lstStyle/>
          <a:p>
            <a:pPr lvl="0" rtl="0">
              <a:spcBef>
                <a:spcPts val="0"/>
              </a:spcBef>
              <a:buNone/>
            </a:pPr>
            <a:r>
              <a:rPr lang="en" b="1"/>
              <a:t>Algorithm</a:t>
            </a:r>
          </a:p>
          <a:p>
            <a:pPr marL="457200" lvl="0" indent="-228600" rtl="0">
              <a:spcBef>
                <a:spcPts val="0"/>
              </a:spcBef>
              <a:buAutoNum type="arabicPeriod"/>
            </a:pPr>
            <a:r>
              <a:rPr lang="en"/>
              <a:t>Initialize the values for static data like speed of movement, speed of rotation and span of patrol area.</a:t>
            </a:r>
          </a:p>
          <a:p>
            <a:pPr marL="457200" lvl="0" indent="-228600" rtl="0">
              <a:spcBef>
                <a:spcPts val="0"/>
              </a:spcBef>
              <a:buAutoNum type="arabicPeriod"/>
            </a:pPr>
            <a:r>
              <a:rPr lang="en"/>
              <a:t>Target player to be attacked.</a:t>
            </a:r>
          </a:p>
          <a:p>
            <a:pPr marL="457200" lvl="0" indent="-228600" rtl="0">
              <a:spcBef>
                <a:spcPts val="0"/>
              </a:spcBef>
              <a:buAutoNum type="arabicPeriod"/>
            </a:pPr>
            <a:r>
              <a:rPr lang="en"/>
              <a:t>If the player lies within a specific range (line of sight, Ray Casting in Unity) of the enemy's area of interest, then rotate the enemy to “look” at the player. Chase or follow the player till he collides or is out of sight, else continue patrolling.</a:t>
            </a:r>
          </a:p>
          <a:p>
            <a:pPr lvl="0" rtl="0">
              <a:spcBef>
                <a:spcPts val="0"/>
              </a:spcBef>
              <a:buNone/>
            </a:pPr>
            <a:endParaRPr/>
          </a:p>
          <a:p>
            <a:pPr lvl="0" rtl="0">
              <a:spcBef>
                <a:spcPts val="0"/>
              </a:spcBef>
              <a:buNone/>
            </a:pP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2070075" y="1338350"/>
            <a:ext cx="6252900" cy="1907400"/>
          </a:xfrm>
          <a:prstGeom prst="rect">
            <a:avLst/>
          </a:prstGeom>
        </p:spPr>
        <p:txBody>
          <a:bodyPr lIns="91425" tIns="91425" rIns="91425" bIns="91425" anchor="t" anchorCtr="0">
            <a:noAutofit/>
          </a:bodyPr>
          <a:lstStyle/>
          <a:p>
            <a:pPr lvl="0" rtl="0">
              <a:spcBef>
                <a:spcPts val="0"/>
              </a:spcBef>
              <a:buNone/>
            </a:pPr>
            <a:endParaRPr b="1"/>
          </a:p>
          <a:p>
            <a:pPr lvl="0">
              <a:spcBef>
                <a:spcPts val="0"/>
              </a:spcBef>
              <a:buNone/>
            </a:pPr>
            <a:r>
              <a:rPr lang="en"/>
              <a:t>Colliders and Raycasts are often used to determine proximity and visibility respectively.</a:t>
            </a:r>
          </a:p>
          <a:p>
            <a:pPr marL="457200" lvl="0" indent="-228600">
              <a:spcBef>
                <a:spcPts val="0"/>
              </a:spcBef>
              <a:buAutoNum type="arabicPeriod"/>
            </a:pPr>
            <a:r>
              <a:rPr lang="en"/>
              <a:t>A collider will tell you with confidence whether a player is nearby.</a:t>
            </a:r>
          </a:p>
          <a:p>
            <a:pPr marL="457200" lvl="0" indent="-228600">
              <a:spcBef>
                <a:spcPts val="0"/>
              </a:spcBef>
              <a:buAutoNum type="arabicPeriod"/>
            </a:pPr>
            <a:r>
              <a:rPr lang="en"/>
              <a:t>A Raycast will give you the confidence about whether the enemy’s sight is not blocked.</a:t>
            </a:r>
          </a:p>
          <a:p>
            <a:pPr lvl="0" rtl="0">
              <a:spcBef>
                <a:spcPts val="0"/>
              </a:spcBef>
              <a:buNone/>
            </a:pPr>
            <a:endParaRPr/>
          </a:p>
          <a:p>
            <a:pPr lvl="0" rtl="0">
              <a:spcBef>
                <a:spcPts val="0"/>
              </a:spcBef>
              <a:buNone/>
            </a:pPr>
            <a:endParaRPr/>
          </a:p>
          <a:p>
            <a:pPr lvl="0" rtl="0">
              <a:spcBef>
                <a:spcPts val="0"/>
              </a:spcBef>
              <a:buNone/>
            </a:pPr>
            <a:endParaRPr/>
          </a:p>
        </p:txBody>
      </p:sp>
      <p:sp>
        <p:nvSpPr>
          <p:cNvPr id="246" name="Shape 246"/>
          <p:cNvSpPr txBox="1">
            <a:spLocks noGrp="1"/>
          </p:cNvSpPr>
          <p:nvPr>
            <p:ph type="title"/>
          </p:nvPr>
        </p:nvSpPr>
        <p:spPr>
          <a:xfrm>
            <a:off x="2070075" y="839750"/>
            <a:ext cx="8520600" cy="572700"/>
          </a:xfrm>
          <a:prstGeom prst="rect">
            <a:avLst/>
          </a:prstGeom>
        </p:spPr>
        <p:txBody>
          <a:bodyPr lIns="91425" tIns="91425" rIns="91425" bIns="91425" anchor="t" anchorCtr="0">
            <a:noAutofit/>
          </a:bodyPr>
          <a:lstStyle/>
          <a:p>
            <a:pPr lvl="0" rtl="0">
              <a:spcBef>
                <a:spcPts val="0"/>
              </a:spcBef>
              <a:buNone/>
            </a:pPr>
            <a:r>
              <a:rPr lang="en" sz="2400"/>
              <a:t>Colliders and Raycasts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2019825" y="1398175"/>
            <a:ext cx="6231300" cy="1907400"/>
          </a:xfrm>
          <a:prstGeom prst="rect">
            <a:avLst/>
          </a:prstGeom>
        </p:spPr>
        <p:txBody>
          <a:bodyPr lIns="91425" tIns="91425" rIns="91425" bIns="91425" anchor="t" anchorCtr="0">
            <a:noAutofit/>
          </a:bodyPr>
          <a:lstStyle/>
          <a:p>
            <a:pPr lvl="0" rtl="0">
              <a:spcBef>
                <a:spcPts val="0"/>
              </a:spcBef>
              <a:buNone/>
            </a:pPr>
            <a:r>
              <a:rPr lang="en" b="1">
                <a:solidFill>
                  <a:srgbClr val="666666"/>
                </a:solidFill>
              </a:rPr>
              <a:t>1.	Player is within the enemy’s trigger zone (Achieved by</a:t>
            </a:r>
            <a:br>
              <a:rPr lang="en" b="1">
                <a:solidFill>
                  <a:srgbClr val="666666"/>
                </a:solidFill>
              </a:rPr>
            </a:br>
            <a:r>
              <a:rPr lang="en" b="1">
                <a:solidFill>
                  <a:srgbClr val="666666"/>
                </a:solidFill>
              </a:rPr>
              <a:t>	looking for collisions of an enemy’s sphere collider)</a:t>
            </a:r>
          </a:p>
          <a:p>
            <a:pPr marL="457200" lvl="0" indent="0" rtl="0">
              <a:spcBef>
                <a:spcPts val="0"/>
              </a:spcBef>
              <a:buNone/>
            </a:pPr>
            <a:r>
              <a:rPr lang="en"/>
              <a:t>We have implemented this by adding a sphere collider component for the enemy which is large enough to collide with the player whenever the player is nearby. We have considered a radius of about 3 times the enemy width.</a:t>
            </a:r>
          </a:p>
          <a:p>
            <a:pPr lvl="0" rtl="0">
              <a:spcBef>
                <a:spcPts val="0"/>
              </a:spcBef>
              <a:buNone/>
            </a:pPr>
            <a:endParaRPr/>
          </a:p>
          <a:p>
            <a:pPr lvl="0" rtl="0">
              <a:spcBef>
                <a:spcPts val="0"/>
              </a:spcBef>
              <a:buNone/>
            </a:pPr>
            <a:endParaRPr/>
          </a:p>
        </p:txBody>
      </p:sp>
      <p:sp>
        <p:nvSpPr>
          <p:cNvPr id="252" name="Shape 252"/>
          <p:cNvSpPr txBox="1">
            <a:spLocks noGrp="1"/>
          </p:cNvSpPr>
          <p:nvPr>
            <p:ph type="title"/>
          </p:nvPr>
        </p:nvSpPr>
        <p:spPr>
          <a:xfrm>
            <a:off x="2395125" y="241675"/>
            <a:ext cx="6231300" cy="572700"/>
          </a:xfrm>
          <a:prstGeom prst="rect">
            <a:avLst/>
          </a:prstGeom>
        </p:spPr>
        <p:txBody>
          <a:bodyPr lIns="91425" tIns="91425" rIns="91425" bIns="91425" anchor="t" anchorCtr="0">
            <a:noAutofit/>
          </a:bodyPr>
          <a:lstStyle/>
          <a:p>
            <a:pPr lvl="0" rtl="0">
              <a:spcBef>
                <a:spcPts val="0"/>
              </a:spcBef>
              <a:buNone/>
            </a:pPr>
            <a:r>
              <a:rPr lang="en" sz="2400"/>
              <a:t>Conditions for Player Sighting by Enemy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2490825" y="393400"/>
            <a:ext cx="6412200" cy="1907400"/>
          </a:xfrm>
          <a:prstGeom prst="rect">
            <a:avLst/>
          </a:prstGeom>
        </p:spPr>
        <p:txBody>
          <a:bodyPr lIns="91425" tIns="91425" rIns="91425" bIns="91425" anchor="t" anchorCtr="0">
            <a:noAutofit/>
          </a:bodyPr>
          <a:lstStyle/>
          <a:p>
            <a:pPr marL="457200" lvl="0" indent="0">
              <a:spcBef>
                <a:spcPts val="0"/>
              </a:spcBef>
              <a:buNone/>
            </a:pPr>
            <a:r>
              <a:rPr lang="en" b="1"/>
              <a:t>2.	Player is in enemy’s field of view (Achieved by calculating </a:t>
            </a:r>
            <a:br>
              <a:rPr lang="en" b="1"/>
            </a:br>
            <a:r>
              <a:rPr lang="en" b="1"/>
              <a:t>	the angle view between the player and the enemy)</a:t>
            </a:r>
          </a:p>
          <a:p>
            <a:pPr lvl="0" rtl="0">
              <a:spcBef>
                <a:spcPts val="0"/>
              </a:spcBef>
              <a:buNone/>
            </a:pPr>
            <a:endParaRPr b="1"/>
          </a:p>
          <a:p>
            <a:pPr marL="1371600" lvl="0" indent="457200" rtl="0">
              <a:spcBef>
                <a:spcPts val="0"/>
              </a:spcBef>
              <a:buNone/>
            </a:pPr>
            <a:r>
              <a:rPr lang="en"/>
              <a:t>We calculate the following to implement this.</a:t>
            </a:r>
          </a:p>
          <a:p>
            <a:pPr marL="2743200" lvl="0" indent="-228600" rtl="0">
              <a:spcBef>
                <a:spcPts val="0"/>
              </a:spcBef>
              <a:buAutoNum type="arabicPeriod"/>
            </a:pPr>
            <a:r>
              <a:rPr lang="en"/>
              <a:t>A vector from enemy to player – calculated as (other.transform.position - transform.position)</a:t>
            </a:r>
          </a:p>
          <a:p>
            <a:pPr marL="2743200" lvl="0" indent="-228600" rtl="0">
              <a:spcBef>
                <a:spcPts val="0"/>
              </a:spcBef>
              <a:buAutoNum type="arabicPeriod"/>
            </a:pPr>
            <a:r>
              <a:rPr lang="en"/>
              <a:t>A forward vector projected from the enemy - calculated as transform.forward</a:t>
            </a:r>
          </a:p>
          <a:p>
            <a:pPr lvl="0" rtl="0">
              <a:spcBef>
                <a:spcPts val="0"/>
              </a:spcBef>
              <a:buNone/>
            </a:pPr>
            <a:endParaRPr/>
          </a:p>
          <a:p>
            <a:pPr lvl="0" rtl="0">
              <a:spcBef>
                <a:spcPts val="0"/>
              </a:spcBef>
              <a:buNone/>
            </a:pPr>
            <a:endParaRPr/>
          </a:p>
        </p:txBody>
      </p:sp>
      <p:pic>
        <p:nvPicPr>
          <p:cNvPr id="258" name="Shape 258" descr="image"/>
          <p:cNvPicPr preferRelativeResize="0"/>
          <p:nvPr/>
        </p:nvPicPr>
        <p:blipFill>
          <a:blip r:embed="rId3">
            <a:alphaModFix/>
          </a:blip>
          <a:stretch>
            <a:fillRect/>
          </a:stretch>
        </p:blipFill>
        <p:spPr>
          <a:xfrm>
            <a:off x="680400" y="1526075"/>
            <a:ext cx="3632750" cy="29370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2490825" y="527475"/>
            <a:ext cx="5856000" cy="1522500"/>
          </a:xfrm>
          <a:prstGeom prst="rect">
            <a:avLst/>
          </a:prstGeom>
        </p:spPr>
        <p:txBody>
          <a:bodyPr lIns="91425" tIns="91425" rIns="91425" bIns="91425" anchor="b" anchorCtr="0">
            <a:noAutofit/>
          </a:bodyPr>
          <a:lstStyle/>
          <a:p>
            <a:pPr lvl="0">
              <a:spcBef>
                <a:spcPts val="0"/>
              </a:spcBef>
              <a:buNone/>
            </a:pPr>
            <a:r>
              <a:rPr lang="en" sz="3000" b="0" dirty="0" smtClean="0">
                <a:solidFill>
                  <a:schemeClr val="accent3"/>
                </a:solidFill>
              </a:rPr>
              <a:t>About Game Development</a:t>
            </a:r>
          </a:p>
          <a:p>
            <a:pPr lvl="0">
              <a:spcBef>
                <a:spcPts val="0"/>
              </a:spcBef>
              <a:buNone/>
            </a:pPr>
            <a:endParaRPr dirty="0"/>
          </a:p>
        </p:txBody>
      </p:sp>
      <p:sp>
        <p:nvSpPr>
          <p:cNvPr id="102" name="Shape 102"/>
          <p:cNvSpPr txBox="1">
            <a:spLocks noGrp="1"/>
          </p:cNvSpPr>
          <p:nvPr>
            <p:ph type="body" idx="1"/>
          </p:nvPr>
        </p:nvSpPr>
        <p:spPr>
          <a:xfrm>
            <a:off x="2555776" y="1419622"/>
            <a:ext cx="5856000" cy="3579862"/>
          </a:xfrm>
          <a:prstGeom prst="rect">
            <a:avLst/>
          </a:prstGeom>
        </p:spPr>
        <p:txBody>
          <a:bodyPr lIns="91425" tIns="91425" rIns="91425" bIns="91425" anchor="t" anchorCtr="0">
            <a:noAutofit/>
          </a:bodyPr>
          <a:lstStyle/>
          <a:p>
            <a:pPr lvl="0"/>
            <a:r>
              <a:rPr lang="en-IN" sz="1400" dirty="0"/>
              <a:t>Video </a:t>
            </a:r>
            <a:r>
              <a:rPr lang="en-IN" sz="1400" b="1" dirty="0"/>
              <a:t>game development</a:t>
            </a:r>
            <a:r>
              <a:rPr lang="en-IN" sz="1400" dirty="0"/>
              <a:t> is the process of creating a video </a:t>
            </a:r>
            <a:r>
              <a:rPr lang="en-IN" sz="1400" b="1" dirty="0"/>
              <a:t>game</a:t>
            </a:r>
            <a:r>
              <a:rPr lang="en-IN" sz="1400" dirty="0"/>
              <a:t>. </a:t>
            </a:r>
            <a:r>
              <a:rPr lang="en-IN" sz="1400" b="1" dirty="0"/>
              <a:t>Development</a:t>
            </a:r>
            <a:r>
              <a:rPr lang="en-IN" sz="1400" dirty="0"/>
              <a:t> is undertaken by a </a:t>
            </a:r>
            <a:r>
              <a:rPr lang="en-IN" sz="1400" b="1" dirty="0"/>
              <a:t>game</a:t>
            </a:r>
            <a:r>
              <a:rPr lang="en-IN" sz="1400" dirty="0"/>
              <a:t> developer, which may range from one person to a large business. Traditional commercial PC and console are normally funded by a publisher and take several years to </a:t>
            </a:r>
            <a:r>
              <a:rPr lang="en-IN" sz="1400" b="1" dirty="0" smtClean="0"/>
              <a:t>develop</a:t>
            </a:r>
            <a:r>
              <a:rPr lang="en" sz="1400" dirty="0" smtClean="0"/>
              <a:t>.</a:t>
            </a:r>
          </a:p>
          <a:p>
            <a:pPr lvl="0"/>
            <a:r>
              <a:rPr lang="en" sz="1400" dirty="0" smtClean="0"/>
              <a:t>Various actors in Game Development:</a:t>
            </a:r>
          </a:p>
          <a:p>
            <a:pPr marL="285750" lvl="0" indent="-285750">
              <a:buFont typeface="Arial" panose="020B0604020202020204" pitchFamily="34" charset="0"/>
              <a:buChar char="•"/>
            </a:pPr>
            <a:r>
              <a:rPr lang="en" sz="1400" dirty="0" smtClean="0"/>
              <a:t>Sound Artists</a:t>
            </a:r>
          </a:p>
          <a:p>
            <a:pPr marL="285750" lvl="0" indent="-285750">
              <a:buFont typeface="Arial" panose="020B0604020202020204" pitchFamily="34" charset="0"/>
              <a:buChar char="•"/>
            </a:pPr>
            <a:r>
              <a:rPr lang="en" sz="1400" dirty="0" smtClean="0"/>
              <a:t>Narrators</a:t>
            </a:r>
          </a:p>
          <a:p>
            <a:pPr marL="285750" lvl="0" indent="-285750">
              <a:buFont typeface="Arial" panose="020B0604020202020204" pitchFamily="34" charset="0"/>
              <a:buChar char="•"/>
            </a:pPr>
            <a:r>
              <a:rPr lang="en" sz="1400" dirty="0" smtClean="0"/>
              <a:t>Technical Art</a:t>
            </a:r>
          </a:p>
          <a:p>
            <a:pPr marL="285750" lvl="0" indent="-285750">
              <a:buFont typeface="Arial" panose="020B0604020202020204" pitchFamily="34" charset="0"/>
              <a:buChar char="•"/>
            </a:pPr>
            <a:r>
              <a:rPr lang="en" sz="1400" dirty="0" smtClean="0"/>
              <a:t>Game developers or engineers</a:t>
            </a:r>
            <a:endParaRPr lang="en"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2490825" y="393400"/>
            <a:ext cx="5856000" cy="1907400"/>
          </a:xfrm>
          <a:prstGeom prst="rect">
            <a:avLst/>
          </a:prstGeom>
        </p:spPr>
        <p:txBody>
          <a:bodyPr lIns="91425" tIns="91425" rIns="91425" bIns="91425" anchor="t" anchorCtr="0">
            <a:noAutofit/>
          </a:bodyPr>
          <a:lstStyle/>
          <a:p>
            <a:pPr marL="0" lvl="0" indent="0">
              <a:spcBef>
                <a:spcPts val="0"/>
              </a:spcBef>
              <a:buNone/>
            </a:pPr>
            <a:r>
              <a:rPr lang="en" b="1"/>
              <a:t>3.	Enemy’s view is not blocked (Achieved by projecting a </a:t>
            </a:r>
            <a:br>
              <a:rPr lang="en" b="1"/>
            </a:br>
            <a:r>
              <a:rPr lang="en" b="1"/>
              <a:t>	raycast from the enemy and checking if it collides with</a:t>
            </a:r>
            <a:br>
              <a:rPr lang="en" b="1"/>
            </a:br>
            <a:r>
              <a:rPr lang="en" b="1"/>
              <a:t>	the player)</a:t>
            </a:r>
          </a:p>
          <a:p>
            <a:pPr lvl="0">
              <a:spcBef>
                <a:spcPts val="0"/>
              </a:spcBef>
              <a:buNone/>
            </a:pPr>
            <a:r>
              <a:rPr lang="en"/>
              <a:t>We again establish a raycast from the enemy in the forward direction, with the same radius as the collider.</a:t>
            </a:r>
          </a:p>
          <a:p>
            <a:pPr lvl="0">
              <a:spcBef>
                <a:spcPts val="0"/>
              </a:spcBef>
              <a:buNone/>
            </a:pPr>
            <a:r>
              <a:rPr lang="en"/>
              <a:t>If the raycast collides with the player, then we know that the player is visible to the enemy, and all conditions have been met.</a:t>
            </a:r>
          </a:p>
          <a:p>
            <a:pPr lvl="0" rtl="0">
              <a:spcBef>
                <a:spcPts val="0"/>
              </a:spcBef>
              <a:buNone/>
            </a:pPr>
            <a:endParaRPr/>
          </a:p>
          <a:p>
            <a:pPr lvl="0" rtl="0">
              <a:spcBef>
                <a:spcPts val="0"/>
              </a:spcBef>
              <a:buNone/>
            </a:pP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2490825" y="538575"/>
            <a:ext cx="5856000" cy="1522500"/>
          </a:xfrm>
          <a:prstGeom prst="rect">
            <a:avLst/>
          </a:prstGeom>
        </p:spPr>
        <p:txBody>
          <a:bodyPr lIns="91425" tIns="91425" rIns="91425" bIns="91425" anchor="b" anchorCtr="0">
            <a:noAutofit/>
          </a:bodyPr>
          <a:lstStyle/>
          <a:p>
            <a:pPr lvl="0">
              <a:spcBef>
                <a:spcPts val="0"/>
              </a:spcBef>
              <a:buNone/>
            </a:pPr>
            <a:r>
              <a:rPr lang="en" sz="3000" b="0">
                <a:solidFill>
                  <a:schemeClr val="accent3"/>
                </a:solidFill>
              </a:rPr>
              <a:t>Mazes</a:t>
            </a:r>
          </a:p>
          <a:p>
            <a:pPr lvl="0">
              <a:spcBef>
                <a:spcPts val="0"/>
              </a:spcBef>
              <a:buNone/>
            </a:pPr>
            <a:endParaRPr b="0"/>
          </a:p>
        </p:txBody>
      </p:sp>
      <p:sp>
        <p:nvSpPr>
          <p:cNvPr id="193" name="Shape 193"/>
          <p:cNvSpPr txBox="1">
            <a:spLocks noGrp="1"/>
          </p:cNvSpPr>
          <p:nvPr>
            <p:ph type="body" idx="1"/>
          </p:nvPr>
        </p:nvSpPr>
        <p:spPr>
          <a:xfrm>
            <a:off x="2490825" y="1618050"/>
            <a:ext cx="5856000" cy="1907400"/>
          </a:xfrm>
          <a:prstGeom prst="rect">
            <a:avLst/>
          </a:prstGeom>
        </p:spPr>
        <p:txBody>
          <a:bodyPr lIns="91425" tIns="91425" rIns="91425" bIns="91425" anchor="t" anchorCtr="0">
            <a:noAutofit/>
          </a:bodyPr>
          <a:lstStyle/>
          <a:p>
            <a:pPr lvl="0" rtl="0">
              <a:spcBef>
                <a:spcPts val="0"/>
              </a:spcBef>
              <a:buNone/>
            </a:pPr>
            <a:r>
              <a:rPr lang="en" b="1"/>
              <a:t>Why the need for a maze?</a:t>
            </a:r>
            <a:r>
              <a:rPr lang="en"/>
              <a:t> </a:t>
            </a:r>
            <a:br>
              <a:rPr lang="en"/>
            </a:br>
            <a:r>
              <a:rPr lang="en"/>
              <a:t>The player begins each new level in a </a:t>
            </a:r>
            <a:r>
              <a:rPr lang="en" b="1"/>
              <a:t>randomly generated maze</a:t>
            </a:r>
            <a:r>
              <a:rPr lang="en"/>
              <a:t>. The player must navigate through the maze until they find the exit that leads to the next level. </a:t>
            </a:r>
            <a:br>
              <a:rPr lang="en"/>
            </a:br>
            <a:r>
              <a:rPr lang="en"/>
              <a:t/>
            </a:r>
            <a:br>
              <a:rPr lang="en"/>
            </a:br>
            <a:r>
              <a:rPr lang="en"/>
              <a:t> We will use AI to strategically place powerups as well as enemies in such a way that it is not too hard or too easy to beat the game.</a:t>
            </a:r>
          </a:p>
          <a:p>
            <a:pPr lvl="0" rtl="0">
              <a:spcBef>
                <a:spcPts val="0"/>
              </a:spcBef>
              <a:buNone/>
            </a:pPr>
            <a:endParaRPr/>
          </a:p>
          <a:p>
            <a:pPr lvl="0" rtl="0">
              <a:spcBef>
                <a:spcPts val="0"/>
              </a:spcBef>
              <a:buNone/>
            </a:pPr>
            <a:endParaRPr/>
          </a:p>
        </p:txBody>
      </p:sp>
    </p:spTree>
    <p:extLst>
      <p:ext uri="{BB962C8B-B14F-4D97-AF65-F5344CB8AC3E}">
        <p14:creationId xmlns:p14="http://schemas.microsoft.com/office/powerpoint/2010/main" val="27875215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49300" y="450125"/>
            <a:ext cx="3867600" cy="4115400"/>
          </a:xfrm>
          <a:prstGeom prst="rect">
            <a:avLst/>
          </a:prstGeom>
        </p:spPr>
        <p:txBody>
          <a:bodyPr lIns="91425" tIns="91425" rIns="91425" bIns="91425" anchor="t" anchorCtr="0">
            <a:noAutofit/>
          </a:bodyPr>
          <a:lstStyle/>
          <a:p>
            <a:pPr lvl="0">
              <a:lnSpc>
                <a:spcPct val="115000"/>
              </a:lnSpc>
              <a:spcBef>
                <a:spcPts val="0"/>
              </a:spcBef>
              <a:spcAft>
                <a:spcPts val="1600"/>
              </a:spcAft>
              <a:buNone/>
            </a:pPr>
            <a:r>
              <a:rPr lang="en" sz="2400"/>
              <a:t>Maze Generation Algorithm</a:t>
            </a:r>
          </a:p>
          <a:p>
            <a:pPr lvl="0">
              <a:lnSpc>
                <a:spcPct val="115000"/>
              </a:lnSpc>
              <a:spcBef>
                <a:spcPts val="0"/>
              </a:spcBef>
              <a:spcAft>
                <a:spcPts val="1600"/>
              </a:spcAft>
              <a:buNone/>
            </a:pPr>
            <a:r>
              <a:rPr lang="en" sz="1600" b="0">
                <a:solidFill>
                  <a:schemeClr val="dk2"/>
                </a:solidFill>
                <a:latin typeface="Proxima Nova"/>
                <a:ea typeface="Proxima Nova"/>
                <a:cs typeface="Proxima Nova"/>
                <a:sym typeface="Proxima Nova"/>
              </a:rPr>
              <a:t/>
            </a:r>
            <a:br>
              <a:rPr lang="en" sz="1600" b="0">
                <a:solidFill>
                  <a:schemeClr val="dk2"/>
                </a:solidFill>
                <a:latin typeface="Proxima Nova"/>
                <a:ea typeface="Proxima Nova"/>
                <a:cs typeface="Proxima Nova"/>
                <a:sym typeface="Proxima Nova"/>
              </a:rPr>
            </a:br>
            <a:r>
              <a:rPr lang="en" sz="1600" b="0">
                <a:solidFill>
                  <a:schemeClr val="dk2"/>
                </a:solidFill>
                <a:latin typeface="Proxima Nova"/>
                <a:ea typeface="Proxima Nova"/>
                <a:cs typeface="Proxima Nova"/>
                <a:sym typeface="Proxima Nova"/>
              </a:rPr>
              <a:t>The simplest way to generate a maze is start with a box grid and then use depth-first search with recursive backtracking to forge paths.</a:t>
            </a:r>
          </a:p>
        </p:txBody>
      </p:sp>
      <p:sp>
        <p:nvSpPr>
          <p:cNvPr id="199" name="Shape 199"/>
          <p:cNvSpPr txBox="1">
            <a:spLocks noGrp="1"/>
          </p:cNvSpPr>
          <p:nvPr>
            <p:ph type="body" idx="1"/>
          </p:nvPr>
        </p:nvSpPr>
        <p:spPr>
          <a:xfrm>
            <a:off x="4327875" y="450125"/>
            <a:ext cx="4716300" cy="4115400"/>
          </a:xfrm>
          <a:prstGeom prst="rect">
            <a:avLst/>
          </a:prstGeom>
        </p:spPr>
        <p:txBody>
          <a:bodyPr lIns="91425" tIns="91425" rIns="91425" bIns="91425" anchor="t" anchorCtr="0">
            <a:noAutofit/>
          </a:bodyPr>
          <a:lstStyle/>
          <a:p>
            <a:pPr lvl="0" rtl="0">
              <a:spcBef>
                <a:spcPts val="0"/>
              </a:spcBef>
              <a:buNone/>
            </a:pPr>
            <a:r>
              <a:rPr lang="en"/>
              <a:t>Algorithm </a:t>
            </a:r>
            <a:r>
              <a:rPr lang="en" b="1"/>
              <a:t>generateMaze(m, n):</a:t>
            </a:r>
          </a:p>
          <a:p>
            <a:pPr marL="457200" lvl="0" indent="-228600" rtl="0">
              <a:spcBef>
                <a:spcPts val="0"/>
              </a:spcBef>
              <a:buAutoNum type="arabicPeriod"/>
            </a:pPr>
            <a:r>
              <a:rPr lang="en"/>
              <a:t>Generate a grid </a:t>
            </a:r>
            <a:r>
              <a:rPr lang="en" b="1"/>
              <a:t>G</a:t>
            </a:r>
            <a:r>
              <a:rPr lang="en"/>
              <a:t> of dimension </a:t>
            </a:r>
            <a:r>
              <a:rPr lang="en" b="1"/>
              <a:t>m</a:t>
            </a:r>
            <a:r>
              <a:rPr lang="en"/>
              <a:t> x </a:t>
            </a:r>
            <a:r>
              <a:rPr lang="en" b="1"/>
              <a:t>n</a:t>
            </a:r>
            <a:r>
              <a:rPr lang="en"/>
              <a:t> </a:t>
            </a:r>
          </a:p>
          <a:p>
            <a:pPr marL="457200" lvl="0" indent="-228600" rtl="0">
              <a:spcBef>
                <a:spcPts val="0"/>
              </a:spcBef>
              <a:buAutoNum type="arabicPeriod"/>
            </a:pPr>
            <a:r>
              <a:rPr lang="en"/>
              <a:t>Start with the top-left square on </a:t>
            </a:r>
            <a:r>
              <a:rPr lang="en" b="1"/>
              <a:t>G</a:t>
            </a:r>
            <a:r>
              <a:rPr lang="en"/>
              <a:t>, mark it as visited</a:t>
            </a:r>
          </a:p>
          <a:p>
            <a:pPr marL="457200" lvl="0" indent="-228600" rtl="0">
              <a:spcBef>
                <a:spcPts val="0"/>
              </a:spcBef>
              <a:buAutoNum type="arabicPeriod"/>
            </a:pPr>
            <a:r>
              <a:rPr lang="en" b="1"/>
              <a:t>while</a:t>
            </a:r>
            <a:r>
              <a:rPr lang="en"/>
              <a:t> there are still unvisited squares </a:t>
            </a:r>
            <a:r>
              <a:rPr lang="en" b="1"/>
              <a:t>do</a:t>
            </a:r>
          </a:p>
          <a:p>
            <a:pPr marL="914400" lvl="1" indent="-228600" rtl="0">
              <a:spcBef>
                <a:spcPts val="0"/>
              </a:spcBef>
            </a:pPr>
            <a:r>
              <a:rPr lang="en" b="1"/>
              <a:t>if </a:t>
            </a:r>
            <a:r>
              <a:rPr lang="en"/>
              <a:t>the </a:t>
            </a:r>
            <a:r>
              <a:rPr lang="en" b="1"/>
              <a:t>current</a:t>
            </a:r>
            <a:r>
              <a:rPr lang="en"/>
              <a:t> cell has unvisited neighbours:</a:t>
            </a:r>
          </a:p>
          <a:p>
            <a:pPr marL="1371600" lvl="2" indent="-228600" rtl="0">
              <a:spcBef>
                <a:spcPts val="0"/>
              </a:spcBef>
              <a:buAutoNum type="romanLcPeriod"/>
            </a:pPr>
            <a:r>
              <a:rPr lang="en"/>
              <a:t>choose a random square </a:t>
            </a:r>
            <a:r>
              <a:rPr lang="en" b="1"/>
              <a:t>next </a:t>
            </a:r>
          </a:p>
          <a:p>
            <a:pPr marL="1371600" lvl="2" indent="-228600" rtl="0">
              <a:spcBef>
                <a:spcPts val="0"/>
              </a:spcBef>
              <a:buAutoNum type="romanLcPeriod"/>
            </a:pPr>
            <a:r>
              <a:rPr lang="en"/>
              <a:t>break the wall between </a:t>
            </a:r>
            <a:r>
              <a:rPr lang="en" b="1"/>
              <a:t>current</a:t>
            </a:r>
            <a:r>
              <a:rPr lang="en"/>
              <a:t> and </a:t>
            </a:r>
            <a:r>
              <a:rPr lang="en" b="1"/>
              <a:t>next</a:t>
            </a:r>
          </a:p>
          <a:p>
            <a:pPr marL="1371600" lvl="2" indent="-228600" rtl="0">
              <a:spcBef>
                <a:spcPts val="0"/>
              </a:spcBef>
              <a:buAutoNum type="romanLcPeriod"/>
            </a:pPr>
            <a:r>
              <a:rPr lang="en"/>
              <a:t>push </a:t>
            </a:r>
            <a:r>
              <a:rPr lang="en" b="1"/>
              <a:t>current </a:t>
            </a:r>
            <a:r>
              <a:rPr lang="en"/>
              <a:t>onto the stack</a:t>
            </a:r>
          </a:p>
          <a:p>
            <a:pPr marL="1371600" lvl="2" indent="-228600" rtl="0">
              <a:spcBef>
                <a:spcPts val="0"/>
              </a:spcBef>
              <a:buAutoNum type="romanLcPeriod"/>
            </a:pPr>
            <a:r>
              <a:rPr lang="en"/>
              <a:t>set </a:t>
            </a:r>
            <a:r>
              <a:rPr lang="en" b="1"/>
              <a:t>current ← next </a:t>
            </a:r>
            <a:r>
              <a:rPr lang="en"/>
              <a:t>and mark it visited</a:t>
            </a:r>
          </a:p>
          <a:p>
            <a:pPr marL="914400" lvl="1" indent="-228600" rtl="0">
              <a:spcBef>
                <a:spcPts val="0"/>
              </a:spcBef>
            </a:pPr>
            <a:r>
              <a:rPr lang="en" b="1"/>
              <a:t>else </a:t>
            </a:r>
          </a:p>
          <a:p>
            <a:pPr marL="1371600" lvl="2" indent="-228600" rtl="0">
              <a:spcBef>
                <a:spcPts val="0"/>
              </a:spcBef>
              <a:buAutoNum type="romanLcPeriod"/>
            </a:pPr>
            <a:r>
              <a:rPr lang="en"/>
              <a:t>pop a square </a:t>
            </a:r>
            <a:r>
              <a:rPr lang="en" b="1"/>
              <a:t>prev </a:t>
            </a:r>
            <a:r>
              <a:rPr lang="en"/>
              <a:t>from the stack</a:t>
            </a:r>
            <a:r>
              <a:rPr lang="en" b="1"/>
              <a:t> </a:t>
            </a:r>
          </a:p>
          <a:p>
            <a:pPr marL="1371600" lvl="2" indent="-228600" rtl="0">
              <a:spcBef>
                <a:spcPts val="0"/>
              </a:spcBef>
              <a:buAutoNum type="romanLcPeriod"/>
            </a:pPr>
            <a:r>
              <a:rPr lang="en"/>
              <a:t>set </a:t>
            </a:r>
            <a:r>
              <a:rPr lang="en" b="1"/>
              <a:t>current</a:t>
            </a:r>
            <a:r>
              <a:rPr lang="en"/>
              <a:t> ← </a:t>
            </a:r>
            <a:r>
              <a:rPr lang="en" b="1"/>
              <a:t>prev</a:t>
            </a:r>
          </a:p>
          <a:p>
            <a:pPr marL="457200" marR="0" lvl="0" indent="-330200" algn="l" rtl="0">
              <a:lnSpc>
                <a:spcPct val="115000"/>
              </a:lnSpc>
              <a:spcBef>
                <a:spcPts val="0"/>
              </a:spcBef>
              <a:spcAft>
                <a:spcPts val="1600"/>
              </a:spcAft>
              <a:buClr>
                <a:schemeClr val="dk2"/>
              </a:buClr>
              <a:buSzPct val="100000"/>
              <a:buFont typeface="Proxima Nova"/>
              <a:buAutoNum type="arabicPeriod"/>
            </a:pPr>
            <a:r>
              <a:rPr lang="en"/>
              <a:t>Finally, break the wall for the top-left and bottom-right squares to complete the maze</a:t>
            </a:r>
          </a:p>
          <a:p>
            <a:pPr marL="0" marR="0" lvl="0" indent="0" algn="l" rtl="0">
              <a:lnSpc>
                <a:spcPct val="115000"/>
              </a:lnSpc>
              <a:spcBef>
                <a:spcPts val="0"/>
              </a:spcBef>
              <a:spcAft>
                <a:spcPts val="1600"/>
              </a:spcAft>
              <a:buNone/>
            </a:pPr>
            <a:endParaRPr b="1"/>
          </a:p>
          <a:p>
            <a:pPr marL="0" lvl="0" indent="0" rtl="0">
              <a:spcBef>
                <a:spcPts val="0"/>
              </a:spcBef>
              <a:buNone/>
            </a:pPr>
            <a:r>
              <a:rPr lang="en"/>
              <a:t>   </a:t>
            </a:r>
          </a:p>
          <a:p>
            <a:pPr marL="457200" lvl="0" indent="457200">
              <a:spcBef>
                <a:spcPts val="0"/>
              </a:spcBef>
              <a:buNone/>
            </a:pPr>
            <a:r>
              <a:rPr lang="en"/>
              <a:t>	 </a:t>
            </a:r>
          </a:p>
        </p:txBody>
      </p:sp>
    </p:spTree>
    <p:extLst>
      <p:ext uri="{BB962C8B-B14F-4D97-AF65-F5344CB8AC3E}">
        <p14:creationId xmlns:p14="http://schemas.microsoft.com/office/powerpoint/2010/main" val="1357249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2490825" y="224600"/>
            <a:ext cx="5856000" cy="1522500"/>
          </a:xfrm>
          <a:prstGeom prst="rect">
            <a:avLst/>
          </a:prstGeom>
        </p:spPr>
        <p:txBody>
          <a:bodyPr lIns="91425" tIns="91425" rIns="91425" bIns="91425" anchor="b" anchorCtr="0">
            <a:noAutofit/>
          </a:bodyPr>
          <a:lstStyle/>
          <a:p>
            <a:pPr lvl="0" rtl="0">
              <a:spcBef>
                <a:spcPts val="0"/>
              </a:spcBef>
              <a:buNone/>
            </a:pPr>
            <a:r>
              <a:rPr lang="en" sz="3000" b="0">
                <a:solidFill>
                  <a:schemeClr val="accent3"/>
                </a:solidFill>
              </a:rPr>
              <a:t>Maze Implementation</a:t>
            </a:r>
          </a:p>
        </p:txBody>
      </p:sp>
      <p:sp>
        <p:nvSpPr>
          <p:cNvPr id="269" name="Shape 269"/>
          <p:cNvSpPr txBox="1">
            <a:spLocks noGrp="1"/>
          </p:cNvSpPr>
          <p:nvPr>
            <p:ph type="body" idx="1"/>
          </p:nvPr>
        </p:nvSpPr>
        <p:spPr>
          <a:xfrm>
            <a:off x="2490825" y="1618050"/>
            <a:ext cx="5856000" cy="19074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r>
              <a:rPr lang="en"/>
              <a:t>A simple recursive DFS algorithm has been implemented using C#. As a next step we will be rendering it on the UI.</a:t>
            </a:r>
          </a:p>
          <a:p>
            <a:pPr marL="2286000" lvl="0" indent="0" rtl="0">
              <a:spcBef>
                <a:spcPts val="0"/>
              </a:spcBef>
              <a:buNone/>
            </a:pPr>
            <a:r>
              <a:rPr lang="en" b="1"/>
              <a:t>DEMO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490825" y="676925"/>
            <a:ext cx="5856000" cy="552000"/>
          </a:xfrm>
          <a:prstGeom prst="rect">
            <a:avLst/>
          </a:prstGeom>
        </p:spPr>
        <p:txBody>
          <a:bodyPr lIns="91425" tIns="91425" rIns="91425" bIns="91425" anchor="b" anchorCtr="0">
            <a:noAutofit/>
          </a:bodyPr>
          <a:lstStyle/>
          <a:p>
            <a:pPr lvl="0" rtl="0">
              <a:spcBef>
                <a:spcPts val="0"/>
              </a:spcBef>
              <a:buNone/>
            </a:pPr>
            <a:r>
              <a:rPr lang="en" sz="3000" b="0">
                <a:solidFill>
                  <a:schemeClr val="accent3"/>
                </a:solidFill>
              </a:rPr>
              <a:t>Unity 3D Engine</a:t>
            </a:r>
          </a:p>
        </p:txBody>
      </p:sp>
      <p:sp>
        <p:nvSpPr>
          <p:cNvPr id="108" name="Shape 108"/>
          <p:cNvSpPr txBox="1">
            <a:spLocks noGrp="1"/>
          </p:cNvSpPr>
          <p:nvPr>
            <p:ph type="body" idx="1"/>
          </p:nvPr>
        </p:nvSpPr>
        <p:spPr>
          <a:xfrm>
            <a:off x="2490825" y="1325900"/>
            <a:ext cx="5856000" cy="3747600"/>
          </a:xfrm>
          <a:prstGeom prst="rect">
            <a:avLst/>
          </a:prstGeom>
        </p:spPr>
        <p:txBody>
          <a:bodyPr lIns="91425" tIns="91425" rIns="91425" bIns="91425" anchor="t" anchorCtr="0">
            <a:noAutofit/>
          </a:bodyPr>
          <a:lstStyle/>
          <a:p>
            <a:pPr lvl="0" rtl="0">
              <a:spcBef>
                <a:spcPts val="0"/>
              </a:spcBef>
              <a:buNone/>
            </a:pPr>
            <a:r>
              <a:rPr lang="en" sz="2400"/>
              <a:t>What is Unity?</a:t>
            </a:r>
          </a:p>
          <a:p>
            <a:pPr marL="457200" lvl="0" indent="-342900" rtl="0">
              <a:spcBef>
                <a:spcPts val="700"/>
              </a:spcBef>
              <a:spcAft>
                <a:spcPts val="0"/>
              </a:spcAft>
              <a:buSzPct val="100000"/>
            </a:pPr>
            <a:r>
              <a:rPr lang="en" sz="1800" b="1"/>
              <a:t>Game engine</a:t>
            </a:r>
            <a:r>
              <a:rPr lang="en" sz="1800"/>
              <a:t> – system designed to help create video games</a:t>
            </a:r>
            <a:br>
              <a:rPr lang="en" sz="1800"/>
            </a:br>
            <a:r>
              <a:rPr lang="en" sz="1800"/>
              <a:t>-	easier and faster</a:t>
            </a:r>
          </a:p>
          <a:p>
            <a:pPr marL="457200" lvl="0" indent="-342900" rtl="0">
              <a:spcBef>
                <a:spcPts val="600"/>
              </a:spcBef>
              <a:spcAft>
                <a:spcPts val="0"/>
              </a:spcAft>
              <a:buSzPct val="100000"/>
            </a:pPr>
            <a:r>
              <a:rPr lang="en" sz="1800" b="1"/>
              <a:t>Visual editor</a:t>
            </a:r>
            <a:r>
              <a:rPr lang="en" sz="1800"/>
              <a:t> – see changes in real-time</a:t>
            </a:r>
            <a:br>
              <a:rPr lang="en" sz="1800"/>
            </a:br>
            <a:r>
              <a:rPr lang="en" sz="1800"/>
              <a:t>-	Interactive and rapid prototyping</a:t>
            </a:r>
          </a:p>
          <a:p>
            <a:pPr marL="457200" lvl="0" indent="-342900" rtl="0">
              <a:spcBef>
                <a:spcPts val="600"/>
              </a:spcBef>
              <a:spcAft>
                <a:spcPts val="0"/>
              </a:spcAft>
              <a:buSzPct val="100000"/>
            </a:pPr>
            <a:r>
              <a:rPr lang="en" sz="1800" b="1"/>
              <a:t>Component-based</a:t>
            </a:r>
            <a:r>
              <a:rPr lang="en" sz="1800"/>
              <a:t> – functionality built out of smaller pieces</a:t>
            </a:r>
            <a:br>
              <a:rPr lang="en" sz="1800"/>
            </a:br>
            <a:r>
              <a:rPr lang="en" sz="1800"/>
              <a:t>-	modular and extensible</a:t>
            </a:r>
          </a:p>
          <a:p>
            <a:pPr lvl="0" rtl="0">
              <a:spcBef>
                <a:spcPts val="0"/>
              </a:spcBef>
              <a:buNone/>
            </a:pPr>
            <a:endParaRPr sz="1800"/>
          </a:p>
        </p:txBody>
      </p:sp>
      <p:pic>
        <p:nvPicPr>
          <p:cNvPr id="109" name="Shape 109"/>
          <p:cNvPicPr preferRelativeResize="0"/>
          <p:nvPr/>
        </p:nvPicPr>
        <p:blipFill>
          <a:blip r:embed="rId3">
            <a:alphaModFix/>
          </a:blip>
          <a:stretch>
            <a:fillRect/>
          </a:stretch>
        </p:blipFill>
        <p:spPr>
          <a:xfrm>
            <a:off x="6248625" y="466925"/>
            <a:ext cx="1828800" cy="7620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234850" y="163400"/>
            <a:ext cx="4674300" cy="4911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2400"/>
              <a:t>What Unity looks like</a:t>
            </a:r>
          </a:p>
        </p:txBody>
      </p:sp>
      <p:pic>
        <p:nvPicPr>
          <p:cNvPr id="115" name="Shape 115"/>
          <p:cNvPicPr preferRelativeResize="0"/>
          <p:nvPr/>
        </p:nvPicPr>
        <p:blipFill>
          <a:blip r:embed="rId3">
            <a:alphaModFix/>
          </a:blip>
          <a:stretch>
            <a:fillRect/>
          </a:stretch>
        </p:blipFill>
        <p:spPr>
          <a:xfrm>
            <a:off x="959308" y="654500"/>
            <a:ext cx="7225377" cy="436735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2638200" y="1047600"/>
            <a:ext cx="3867600" cy="30483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2400"/>
              <a:t>Languages of Unity</a:t>
            </a:r>
          </a:p>
          <a:p>
            <a:pPr marL="457200" lvl="0" indent="-381000" rtl="0">
              <a:lnSpc>
                <a:spcPct val="115000"/>
              </a:lnSpc>
              <a:spcBef>
                <a:spcPts val="0"/>
              </a:spcBef>
              <a:spcAft>
                <a:spcPts val="1600"/>
              </a:spcAft>
              <a:buClr>
                <a:schemeClr val="dk2"/>
              </a:buClr>
              <a:buSzPct val="100000"/>
              <a:buFont typeface="Arial"/>
              <a:buChar char="●"/>
            </a:pPr>
            <a:r>
              <a:rPr lang="en" sz="2400" b="0">
                <a:solidFill>
                  <a:schemeClr val="dk2"/>
                </a:solidFill>
                <a:latin typeface="Proxima Nova"/>
                <a:ea typeface="Proxima Nova"/>
                <a:cs typeface="Proxima Nova"/>
                <a:sym typeface="Proxima Nova"/>
              </a:rPr>
              <a:t>C# </a:t>
            </a:r>
            <a:r>
              <a:rPr lang="en" sz="1400" b="0">
                <a:solidFill>
                  <a:schemeClr val="dk2"/>
                </a:solidFill>
                <a:latin typeface="Proxima Nova"/>
                <a:ea typeface="Proxima Nova"/>
                <a:cs typeface="Proxima Nova"/>
                <a:sym typeface="Proxima Nova"/>
              </a:rPr>
              <a:t>(most common)</a:t>
            </a:r>
            <a:r>
              <a:rPr lang="en" sz="2400" b="0">
                <a:solidFill>
                  <a:schemeClr val="dk2"/>
                </a:solidFill>
                <a:latin typeface="Proxima Nova"/>
                <a:ea typeface="Proxima Nova"/>
                <a:cs typeface="Proxima Nova"/>
                <a:sym typeface="Proxima Nova"/>
              </a:rPr>
              <a:t/>
            </a:r>
            <a:br>
              <a:rPr lang="en" sz="2400" b="0">
                <a:solidFill>
                  <a:schemeClr val="dk2"/>
                </a:solidFill>
                <a:latin typeface="Proxima Nova"/>
                <a:ea typeface="Proxima Nova"/>
                <a:cs typeface="Proxima Nova"/>
                <a:sym typeface="Proxima Nova"/>
              </a:rPr>
            </a:br>
            <a:endParaRPr lang="en" sz="2400" b="0">
              <a:solidFill>
                <a:schemeClr val="dk2"/>
              </a:solidFill>
              <a:latin typeface="Proxima Nova"/>
              <a:ea typeface="Proxima Nova"/>
              <a:cs typeface="Proxima Nova"/>
              <a:sym typeface="Proxima Nova"/>
            </a:endParaRPr>
          </a:p>
          <a:p>
            <a:pPr marL="457200" lvl="0" indent="-381000" rtl="0">
              <a:lnSpc>
                <a:spcPct val="115000"/>
              </a:lnSpc>
              <a:spcBef>
                <a:spcPts val="0"/>
              </a:spcBef>
              <a:spcAft>
                <a:spcPts val="1600"/>
              </a:spcAft>
              <a:buClr>
                <a:schemeClr val="dk2"/>
              </a:buClr>
              <a:buSzPct val="100000"/>
              <a:buFont typeface="Arial"/>
              <a:buChar char="●"/>
            </a:pPr>
            <a:r>
              <a:rPr lang="en" sz="2400" b="0">
                <a:solidFill>
                  <a:schemeClr val="dk2"/>
                </a:solidFill>
                <a:latin typeface="Proxima Nova"/>
                <a:ea typeface="Proxima Nova"/>
                <a:cs typeface="Proxima Nova"/>
                <a:sym typeface="Proxima Nova"/>
              </a:rPr>
              <a:t>Javascript</a:t>
            </a:r>
            <a:r>
              <a:rPr lang="en" sz="1400" b="0">
                <a:solidFill>
                  <a:schemeClr val="dk2"/>
                </a:solidFill>
                <a:latin typeface="Proxima Nova"/>
                <a:ea typeface="Proxima Nova"/>
                <a:cs typeface="Proxima Nova"/>
                <a:sym typeface="Proxima Nova"/>
              </a:rPr>
              <a:t/>
            </a:r>
            <a:br>
              <a:rPr lang="en" sz="1400" b="0">
                <a:solidFill>
                  <a:schemeClr val="dk2"/>
                </a:solidFill>
                <a:latin typeface="Proxima Nova"/>
                <a:ea typeface="Proxima Nova"/>
                <a:cs typeface="Proxima Nova"/>
                <a:sym typeface="Proxima Nova"/>
              </a:rPr>
            </a:br>
            <a:r>
              <a:rPr lang="en" sz="1400" b="0">
                <a:solidFill>
                  <a:schemeClr val="dk2"/>
                </a:solidFill>
                <a:latin typeface="Proxima Nova"/>
                <a:ea typeface="Proxima Nova"/>
                <a:cs typeface="Proxima Nova"/>
                <a:sym typeface="Proxima Nova"/>
              </a:rPr>
              <a:t/>
            </a:r>
            <a:br>
              <a:rPr lang="en" sz="1400" b="0">
                <a:solidFill>
                  <a:schemeClr val="dk2"/>
                </a:solidFill>
                <a:latin typeface="Proxima Nova"/>
                <a:ea typeface="Proxima Nova"/>
                <a:cs typeface="Proxima Nova"/>
                <a:sym typeface="Proxima Nova"/>
              </a:rPr>
            </a:br>
            <a:endParaRPr lang="en" sz="1400" b="0">
              <a:solidFill>
                <a:schemeClr val="dk2"/>
              </a:solidFill>
              <a:latin typeface="Proxima Nova"/>
              <a:ea typeface="Proxima Nova"/>
              <a:cs typeface="Proxima Nova"/>
              <a:sym typeface="Proxima Nova"/>
            </a:endParaRPr>
          </a:p>
          <a:p>
            <a:pPr marL="457200" lvl="0" indent="-381000" rtl="0">
              <a:lnSpc>
                <a:spcPct val="115000"/>
              </a:lnSpc>
              <a:spcBef>
                <a:spcPts val="0"/>
              </a:spcBef>
              <a:spcAft>
                <a:spcPts val="1600"/>
              </a:spcAft>
              <a:buClr>
                <a:schemeClr val="dk2"/>
              </a:buClr>
              <a:buSzPct val="100000"/>
              <a:buFont typeface="Arial"/>
              <a:buChar char="●"/>
            </a:pPr>
            <a:r>
              <a:rPr lang="en" sz="2400" b="0">
                <a:solidFill>
                  <a:schemeClr val="dk2"/>
                </a:solidFill>
                <a:latin typeface="Proxima Nova"/>
                <a:ea typeface="Proxima Nova"/>
                <a:cs typeface="Proxima Nova"/>
                <a:sym typeface="Proxima Nova"/>
              </a:rPr>
              <a:t>Boo</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2390400" y="128625"/>
            <a:ext cx="4363200" cy="5925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2400"/>
              <a:t>Concepts and Workflow</a:t>
            </a:r>
          </a:p>
        </p:txBody>
      </p:sp>
      <p:pic>
        <p:nvPicPr>
          <p:cNvPr id="126" name="Shape 126"/>
          <p:cNvPicPr preferRelativeResize="0"/>
          <p:nvPr/>
        </p:nvPicPr>
        <p:blipFill>
          <a:blip r:embed="rId3">
            <a:alphaModFix/>
          </a:blip>
          <a:stretch>
            <a:fillRect/>
          </a:stretch>
        </p:blipFill>
        <p:spPr>
          <a:xfrm>
            <a:off x="978237" y="721125"/>
            <a:ext cx="7187525" cy="4176800"/>
          </a:xfrm>
          <a:prstGeom prst="rect">
            <a:avLst/>
          </a:prstGeom>
          <a:noFill/>
          <a:ln>
            <a:noFill/>
          </a:ln>
        </p:spPr>
      </p:pic>
      <p:pic>
        <p:nvPicPr>
          <p:cNvPr id="127" name="Shape 127"/>
          <p:cNvPicPr preferRelativeResize="0"/>
          <p:nvPr/>
        </p:nvPicPr>
        <p:blipFill rotWithShape="1">
          <a:blip r:embed="rId4">
            <a:alphaModFix/>
          </a:blip>
          <a:srcRect l="13285" t="16502" r="19174" b="30691"/>
          <a:stretch/>
        </p:blipFill>
        <p:spPr>
          <a:xfrm>
            <a:off x="1403450" y="1329529"/>
            <a:ext cx="2484763" cy="322838"/>
          </a:xfrm>
          <a:prstGeom prst="rect">
            <a:avLst/>
          </a:prstGeom>
          <a:noFill/>
          <a:ln>
            <a:noFill/>
          </a:ln>
        </p:spPr>
      </p:pic>
      <p:pic>
        <p:nvPicPr>
          <p:cNvPr id="128" name="Shape 128"/>
          <p:cNvPicPr preferRelativeResize="0"/>
          <p:nvPr/>
        </p:nvPicPr>
        <p:blipFill rotWithShape="1">
          <a:blip r:embed="rId5">
            <a:alphaModFix/>
          </a:blip>
          <a:srcRect l="26096" t="19950" r="27632" b="27242"/>
          <a:stretch/>
        </p:blipFill>
        <p:spPr>
          <a:xfrm>
            <a:off x="1921920" y="3159050"/>
            <a:ext cx="1672816" cy="322838"/>
          </a:xfrm>
          <a:prstGeom prst="rect">
            <a:avLst/>
          </a:prstGeom>
          <a:noFill/>
          <a:ln>
            <a:noFill/>
          </a:ln>
        </p:spPr>
      </p:pic>
      <p:pic>
        <p:nvPicPr>
          <p:cNvPr id="129" name="Shape 129"/>
          <p:cNvPicPr preferRelativeResize="0"/>
          <p:nvPr/>
        </p:nvPicPr>
        <p:blipFill rotWithShape="1">
          <a:blip r:embed="rId6">
            <a:alphaModFix/>
          </a:blip>
          <a:srcRect l="16728" t="9246" r="18559" b="15144"/>
          <a:stretch/>
        </p:blipFill>
        <p:spPr>
          <a:xfrm>
            <a:off x="4934949" y="1291975"/>
            <a:ext cx="865767" cy="517841"/>
          </a:xfrm>
          <a:prstGeom prst="rect">
            <a:avLst/>
          </a:prstGeom>
          <a:noFill/>
          <a:ln>
            <a:noFill/>
          </a:ln>
        </p:spPr>
      </p:pic>
      <p:pic>
        <p:nvPicPr>
          <p:cNvPr id="130" name="Shape 130"/>
          <p:cNvPicPr preferRelativeResize="0"/>
          <p:nvPr/>
        </p:nvPicPr>
        <p:blipFill rotWithShape="1">
          <a:blip r:embed="rId7">
            <a:alphaModFix/>
          </a:blip>
          <a:srcRect l="11219" t="21556" r="16347" b="25544"/>
          <a:stretch/>
        </p:blipFill>
        <p:spPr>
          <a:xfrm>
            <a:off x="4815106" y="3481888"/>
            <a:ext cx="1105452" cy="273939"/>
          </a:xfrm>
          <a:prstGeom prst="rect">
            <a:avLst/>
          </a:prstGeom>
          <a:noFill/>
          <a:ln>
            <a:noFill/>
          </a:ln>
        </p:spPr>
      </p:pic>
      <p:pic>
        <p:nvPicPr>
          <p:cNvPr id="131" name="Shape 131"/>
          <p:cNvPicPr preferRelativeResize="0"/>
          <p:nvPr/>
        </p:nvPicPr>
        <p:blipFill rotWithShape="1">
          <a:blip r:embed="rId8">
            <a:alphaModFix/>
          </a:blip>
          <a:srcRect l="13922" t="18054" r="13186" b="29138"/>
          <a:stretch/>
        </p:blipFill>
        <p:spPr>
          <a:xfrm>
            <a:off x="6529512" y="1251269"/>
            <a:ext cx="1428260" cy="322838"/>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1338562" y="484850"/>
            <a:ext cx="1423800" cy="5925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2400"/>
              <a:t>Assets</a:t>
            </a:r>
          </a:p>
        </p:txBody>
      </p:sp>
      <p:pic>
        <p:nvPicPr>
          <p:cNvPr id="137" name="Shape 137"/>
          <p:cNvPicPr preferRelativeResize="0"/>
          <p:nvPr/>
        </p:nvPicPr>
        <p:blipFill rotWithShape="1">
          <a:blip r:embed="rId3">
            <a:alphaModFix/>
          </a:blip>
          <a:srcRect l="16901" r="16029"/>
          <a:stretch/>
        </p:blipFill>
        <p:spPr>
          <a:xfrm>
            <a:off x="199849" y="1268500"/>
            <a:ext cx="3701224" cy="3372875"/>
          </a:xfrm>
          <a:prstGeom prst="rect">
            <a:avLst/>
          </a:prstGeom>
          <a:noFill/>
          <a:ln>
            <a:noFill/>
          </a:ln>
        </p:spPr>
      </p:pic>
      <p:cxnSp>
        <p:nvCxnSpPr>
          <p:cNvPr id="138" name="Shape 138"/>
          <p:cNvCxnSpPr/>
          <p:nvPr/>
        </p:nvCxnSpPr>
        <p:spPr>
          <a:xfrm flipH="1">
            <a:off x="4567650" y="8700"/>
            <a:ext cx="8700" cy="5126100"/>
          </a:xfrm>
          <a:prstGeom prst="straightConnector1">
            <a:avLst/>
          </a:prstGeom>
          <a:noFill/>
          <a:ln w="9525" cap="flat" cmpd="sng">
            <a:solidFill>
              <a:schemeClr val="dk2"/>
            </a:solidFill>
            <a:prstDash val="solid"/>
            <a:round/>
            <a:headEnd type="none" w="lg" len="lg"/>
            <a:tailEnd type="none" w="lg" len="lg"/>
          </a:ln>
        </p:spPr>
      </p:cxnSp>
      <p:sp>
        <p:nvSpPr>
          <p:cNvPr id="139" name="Shape 139"/>
          <p:cNvSpPr txBox="1">
            <a:spLocks noGrp="1"/>
          </p:cNvSpPr>
          <p:nvPr>
            <p:ph type="title"/>
          </p:nvPr>
        </p:nvSpPr>
        <p:spPr>
          <a:xfrm>
            <a:off x="6381612" y="484850"/>
            <a:ext cx="1423800" cy="5925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2400"/>
              <a:t>Scenes</a:t>
            </a:r>
          </a:p>
        </p:txBody>
      </p:sp>
      <p:sp>
        <p:nvSpPr>
          <p:cNvPr id="140" name="Shape 140"/>
          <p:cNvSpPr txBox="1"/>
          <p:nvPr/>
        </p:nvSpPr>
        <p:spPr>
          <a:xfrm>
            <a:off x="4961050" y="1077350"/>
            <a:ext cx="3909900" cy="1830000"/>
          </a:xfrm>
          <a:prstGeom prst="rect">
            <a:avLst/>
          </a:prstGeom>
          <a:noFill/>
          <a:ln>
            <a:noFill/>
          </a:ln>
        </p:spPr>
        <p:txBody>
          <a:bodyPr lIns="91425" tIns="91425" rIns="91425" bIns="91425" anchor="ctr" anchorCtr="0">
            <a:noAutofit/>
          </a:bodyPr>
          <a:lstStyle/>
          <a:p>
            <a:pPr marL="457200" lvl="0" indent="-342900" rtl="0">
              <a:lnSpc>
                <a:spcPct val="115000"/>
              </a:lnSpc>
              <a:spcBef>
                <a:spcPts val="0"/>
              </a:spcBef>
              <a:spcAft>
                <a:spcPts val="1600"/>
              </a:spcAft>
              <a:buClr>
                <a:schemeClr val="dk2"/>
              </a:buClr>
              <a:buSzPct val="100000"/>
              <a:buFont typeface="Proxima Nova"/>
            </a:pPr>
            <a:r>
              <a:rPr lang="en" sz="1800">
                <a:solidFill>
                  <a:schemeClr val="dk2"/>
                </a:solidFill>
                <a:latin typeface="Proxima Nova"/>
                <a:ea typeface="Proxima Nova"/>
                <a:cs typeface="Proxima Nova"/>
                <a:sym typeface="Proxima Nova"/>
              </a:rPr>
              <a:t>Unity games are divided into </a:t>
            </a:r>
            <a:r>
              <a:rPr lang="en" sz="1800" b="1">
                <a:solidFill>
                  <a:schemeClr val="dk2"/>
                </a:solidFill>
                <a:latin typeface="Proxima Nova"/>
                <a:ea typeface="Proxima Nova"/>
                <a:cs typeface="Proxima Nova"/>
                <a:sym typeface="Proxima Nova"/>
              </a:rPr>
              <a:t>scenes</a:t>
            </a:r>
          </a:p>
          <a:p>
            <a:pPr marL="457200" lvl="0" indent="-342900" rtl="0">
              <a:lnSpc>
                <a:spcPct val="115000"/>
              </a:lnSpc>
              <a:spcBef>
                <a:spcPts val="0"/>
              </a:spcBef>
              <a:buClr>
                <a:schemeClr val="dk2"/>
              </a:buClr>
              <a:buSzPct val="100000"/>
              <a:buFont typeface="Proxima Nova"/>
            </a:pPr>
            <a:r>
              <a:rPr lang="en" sz="1800" b="1">
                <a:solidFill>
                  <a:schemeClr val="dk2"/>
                </a:solidFill>
                <a:latin typeface="Proxima Nova"/>
                <a:ea typeface="Proxima Nova"/>
                <a:cs typeface="Proxima Nova"/>
                <a:sym typeface="Proxima Nova"/>
              </a:rPr>
              <a:t>Scenes</a:t>
            </a:r>
            <a:r>
              <a:rPr lang="en" sz="1800">
                <a:solidFill>
                  <a:schemeClr val="dk2"/>
                </a:solidFill>
                <a:latin typeface="Proxima Nova"/>
                <a:ea typeface="Proxima Nova"/>
                <a:cs typeface="Proxima Nova"/>
                <a:sym typeface="Proxima Nova"/>
              </a:rPr>
              <a:t> are empty spaces that can be filled with </a:t>
            </a:r>
            <a:r>
              <a:rPr lang="en" sz="1800" b="1">
                <a:solidFill>
                  <a:schemeClr val="dk2"/>
                </a:solidFill>
                <a:latin typeface="Proxima Nova"/>
                <a:ea typeface="Proxima Nova"/>
                <a:cs typeface="Proxima Nova"/>
                <a:sym typeface="Proxima Nova"/>
              </a:rPr>
              <a:t>game objects</a:t>
            </a:r>
          </a:p>
        </p:txBody>
      </p:sp>
      <p:pic>
        <p:nvPicPr>
          <p:cNvPr id="141" name="Shape 141"/>
          <p:cNvPicPr preferRelativeResize="0"/>
          <p:nvPr/>
        </p:nvPicPr>
        <p:blipFill>
          <a:blip r:embed="rId4">
            <a:alphaModFix/>
          </a:blip>
          <a:stretch>
            <a:fillRect/>
          </a:stretch>
        </p:blipFill>
        <p:spPr>
          <a:xfrm>
            <a:off x="4750125" y="2982774"/>
            <a:ext cx="2061524" cy="1658599"/>
          </a:xfrm>
          <a:prstGeom prst="rect">
            <a:avLst/>
          </a:prstGeom>
          <a:noFill/>
          <a:ln>
            <a:noFill/>
          </a:ln>
        </p:spPr>
      </p:pic>
      <p:pic>
        <p:nvPicPr>
          <p:cNvPr id="142" name="Shape 142"/>
          <p:cNvPicPr preferRelativeResize="0"/>
          <p:nvPr/>
        </p:nvPicPr>
        <p:blipFill>
          <a:blip r:embed="rId5">
            <a:alphaModFix/>
          </a:blip>
          <a:stretch>
            <a:fillRect/>
          </a:stretch>
        </p:blipFill>
        <p:spPr>
          <a:xfrm>
            <a:off x="6985425" y="2982775"/>
            <a:ext cx="2027472" cy="16586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49300" y="450125"/>
            <a:ext cx="3867600" cy="41154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2400"/>
              <a:t>Game Objects</a:t>
            </a:r>
          </a:p>
          <a:p>
            <a:pPr lvl="0" rtl="0">
              <a:lnSpc>
                <a:spcPct val="115000"/>
              </a:lnSpc>
              <a:spcBef>
                <a:spcPts val="0"/>
              </a:spcBef>
              <a:spcAft>
                <a:spcPts val="1600"/>
              </a:spcAft>
              <a:buNone/>
            </a:pPr>
            <a:r>
              <a:rPr lang="en" sz="2400"/>
              <a:t/>
            </a:r>
            <a:br>
              <a:rPr lang="en" sz="2400"/>
            </a:br>
            <a:r>
              <a:rPr lang="en" sz="2400"/>
              <a:t>Components</a:t>
            </a:r>
          </a:p>
          <a:p>
            <a:pPr lvl="0" rtl="0">
              <a:lnSpc>
                <a:spcPct val="115000"/>
              </a:lnSpc>
              <a:spcBef>
                <a:spcPts val="0"/>
              </a:spcBef>
              <a:spcAft>
                <a:spcPts val="1600"/>
              </a:spcAft>
              <a:buNone/>
            </a:pPr>
            <a:endParaRPr/>
          </a:p>
        </p:txBody>
      </p:sp>
      <p:sp>
        <p:nvSpPr>
          <p:cNvPr id="148" name="Shape 148"/>
          <p:cNvSpPr txBox="1">
            <a:spLocks noGrp="1"/>
          </p:cNvSpPr>
          <p:nvPr>
            <p:ph type="body" idx="1"/>
          </p:nvPr>
        </p:nvSpPr>
        <p:spPr>
          <a:xfrm>
            <a:off x="4319200" y="450124"/>
            <a:ext cx="4716300" cy="4569898"/>
          </a:xfrm>
          <a:prstGeom prst="rect">
            <a:avLst/>
          </a:prstGeom>
        </p:spPr>
        <p:txBody>
          <a:bodyPr lIns="91425" tIns="91425" rIns="91425" bIns="91425" anchor="t" anchorCtr="0">
            <a:noAutofit/>
          </a:bodyPr>
          <a:lstStyle/>
          <a:p>
            <a:pPr marL="457200" lvl="0" indent="-317500" rtl="0">
              <a:spcBef>
                <a:spcPts val="0"/>
              </a:spcBef>
              <a:spcAft>
                <a:spcPts val="0"/>
              </a:spcAft>
              <a:buSzPct val="100000"/>
            </a:pPr>
            <a:r>
              <a:rPr lang="en" sz="1400" dirty="0"/>
              <a:t>Everything inside a </a:t>
            </a:r>
            <a:r>
              <a:rPr lang="en" sz="1400" b="1" dirty="0"/>
              <a:t>scene</a:t>
            </a:r>
            <a:r>
              <a:rPr lang="en" sz="1400" dirty="0"/>
              <a:t> is a </a:t>
            </a:r>
            <a:r>
              <a:rPr lang="en" sz="1400" b="1" dirty="0"/>
              <a:t>game object</a:t>
            </a:r>
          </a:p>
          <a:p>
            <a:pPr marL="457200" lvl="0" indent="-317500" rtl="0">
              <a:spcBef>
                <a:spcPts val="0"/>
              </a:spcBef>
              <a:spcAft>
                <a:spcPts val="0"/>
              </a:spcAft>
              <a:buSzPct val="100000"/>
            </a:pPr>
            <a:r>
              <a:rPr lang="en" sz="1400" dirty="0"/>
              <a:t>Initially, a game object has no functionality.</a:t>
            </a:r>
          </a:p>
          <a:p>
            <a:pPr lvl="0" rtl="0">
              <a:spcBef>
                <a:spcPts val="0"/>
              </a:spcBef>
              <a:buNone/>
            </a:pPr>
            <a:r>
              <a:rPr lang="en" sz="1400" dirty="0"/>
              <a:t/>
            </a:r>
            <a:br>
              <a:rPr lang="en" sz="1400" dirty="0"/>
            </a:br>
            <a:r>
              <a:rPr lang="en" sz="1400" dirty="0" smtClean="0"/>
              <a:t>Each </a:t>
            </a:r>
            <a:r>
              <a:rPr lang="en" sz="1400" b="1" dirty="0"/>
              <a:t>component</a:t>
            </a:r>
            <a:r>
              <a:rPr lang="en" sz="1400" dirty="0"/>
              <a:t> adds a piece of functionality to the </a:t>
            </a:r>
            <a:r>
              <a:rPr lang="en" sz="1400" b="1" dirty="0"/>
              <a:t>game </a:t>
            </a:r>
            <a:r>
              <a:rPr lang="en" sz="1400" b="1" dirty="0" smtClean="0"/>
              <a:t>object.</a:t>
            </a:r>
          </a:p>
          <a:p>
            <a:pPr lvl="0" rtl="0">
              <a:spcBef>
                <a:spcPts val="0"/>
              </a:spcBef>
              <a:buNone/>
            </a:pPr>
            <a:r>
              <a:rPr lang="en" sz="1400" b="1" dirty="0" smtClean="0"/>
              <a:t>Types </a:t>
            </a:r>
            <a:r>
              <a:rPr lang="en" sz="1400" b="1" dirty="0"/>
              <a:t>of </a:t>
            </a:r>
            <a:r>
              <a:rPr lang="en" sz="1400" b="1" dirty="0" smtClean="0"/>
              <a:t>components:</a:t>
            </a:r>
          </a:p>
          <a:p>
            <a:pPr marL="171450" indent="-171450">
              <a:buFont typeface="Arial" panose="020B0604020202020204" pitchFamily="34" charset="0"/>
              <a:buChar char="•"/>
            </a:pPr>
            <a:r>
              <a:rPr lang="en" sz="1200" dirty="0" smtClean="0"/>
              <a:t>The </a:t>
            </a:r>
            <a:r>
              <a:rPr lang="en" sz="1200" b="1" dirty="0"/>
              <a:t>Transform</a:t>
            </a:r>
            <a:r>
              <a:rPr lang="en" sz="1200" dirty="0"/>
              <a:t> component (which, where, how</a:t>
            </a:r>
            <a:r>
              <a:rPr lang="en" sz="1200" dirty="0" smtClean="0"/>
              <a:t>)</a:t>
            </a:r>
          </a:p>
          <a:p>
            <a:pPr marL="171450" indent="-171450">
              <a:buFont typeface="Arial" panose="020B0604020202020204" pitchFamily="34" charset="0"/>
              <a:buChar char="•"/>
            </a:pPr>
            <a:r>
              <a:rPr lang="en" sz="1200" dirty="0"/>
              <a:t>The </a:t>
            </a:r>
            <a:r>
              <a:rPr lang="en" sz="1200" b="1" dirty="0"/>
              <a:t>Physics</a:t>
            </a:r>
            <a:r>
              <a:rPr lang="en" sz="1200" dirty="0"/>
              <a:t> component </a:t>
            </a:r>
            <a:r>
              <a:rPr lang="en" sz="1200" dirty="0" smtClean="0"/>
              <a:t> (</a:t>
            </a:r>
            <a:r>
              <a:rPr lang="en" sz="1200" dirty="0"/>
              <a:t>rigidity and movability)</a:t>
            </a:r>
          </a:p>
          <a:p>
            <a:pPr marL="171450" indent="-171450">
              <a:buFont typeface="Arial" panose="020B0604020202020204" pitchFamily="34" charset="0"/>
              <a:buChar char="•"/>
            </a:pPr>
            <a:r>
              <a:rPr lang="en" sz="1200" dirty="0"/>
              <a:t> The </a:t>
            </a:r>
            <a:r>
              <a:rPr lang="en" sz="1200" b="1" dirty="0"/>
              <a:t>Rendering</a:t>
            </a:r>
            <a:r>
              <a:rPr lang="en" sz="1200" dirty="0"/>
              <a:t> component </a:t>
            </a:r>
            <a:r>
              <a:rPr lang="en" sz="1200" dirty="0" smtClean="0"/>
              <a:t> </a:t>
            </a:r>
            <a:r>
              <a:rPr lang="en" sz="1200" dirty="0"/>
              <a:t>(what and how to draw)</a:t>
            </a:r>
          </a:p>
          <a:p>
            <a:pPr marL="171450" indent="-171450">
              <a:buFont typeface="Arial" panose="020B0604020202020204" pitchFamily="34" charset="0"/>
              <a:buChar char="•"/>
            </a:pPr>
            <a:r>
              <a:rPr lang="en" sz="1200" dirty="0" smtClean="0"/>
              <a:t>The </a:t>
            </a:r>
            <a:r>
              <a:rPr lang="en" sz="1200" b="1" dirty="0"/>
              <a:t>Script</a:t>
            </a:r>
            <a:r>
              <a:rPr lang="en" sz="1200" dirty="0"/>
              <a:t> component (adds behaviour)</a:t>
            </a:r>
          </a:p>
          <a:p>
            <a:pPr marL="171450" lvl="1" indent="-171450">
              <a:buSzPct val="100000"/>
              <a:buFont typeface="Arial" panose="020B0604020202020204" pitchFamily="34" charset="0"/>
              <a:buChar char="•"/>
            </a:pPr>
            <a:r>
              <a:rPr lang="en-IN" sz="1200" b="1" dirty="0" smtClean="0"/>
              <a:t>Prefabs</a:t>
            </a:r>
            <a:r>
              <a:rPr lang="en-IN" sz="1200" dirty="0" smtClean="0"/>
              <a:t> (</a:t>
            </a:r>
            <a:r>
              <a:rPr lang="en-IN" sz="1200" dirty="0"/>
              <a:t>Store a game object together with is components + </a:t>
            </a:r>
            <a:r>
              <a:rPr lang="en-IN" sz="1200" dirty="0" smtClean="0"/>
              <a:t>	configurations </a:t>
            </a:r>
            <a:r>
              <a:rPr lang="en-IN" sz="1200" dirty="0"/>
              <a:t>for easy </a:t>
            </a:r>
            <a:r>
              <a:rPr lang="en-IN" sz="1200" dirty="0" smtClean="0"/>
              <a:t>)</a:t>
            </a:r>
          </a:p>
          <a:p>
            <a:pPr marL="171450" lvl="1" indent="-171450">
              <a:buSzPct val="100000"/>
              <a:buFont typeface="Arial" panose="020B0604020202020204" pitchFamily="34" charset="0"/>
              <a:buChar char="•"/>
            </a:pPr>
            <a:r>
              <a:rPr lang="en" sz="1200" dirty="0" smtClean="0"/>
              <a:t>Other </a:t>
            </a:r>
            <a:r>
              <a:rPr lang="en" sz="1200" dirty="0"/>
              <a:t>components: light, audio, particles, skybox, etc.</a:t>
            </a:r>
          </a:p>
          <a:p>
            <a:pPr marL="171450" lvl="1" indent="-171450">
              <a:buSzPct val="100000"/>
              <a:buFont typeface="Arial" panose="020B0604020202020204" pitchFamily="34" charset="0"/>
              <a:buChar char="•"/>
            </a:pPr>
            <a:endParaRPr lang="en-IN" sz="1200" dirty="0" smtClean="0"/>
          </a:p>
          <a:p>
            <a:pPr marL="171450" lvl="1" indent="-171450">
              <a:buSzPct val="100000"/>
              <a:buFont typeface="Arial" panose="020B0604020202020204" pitchFamily="34" charset="0"/>
              <a:buChar char="•"/>
            </a:pPr>
            <a:endParaRPr lang="en" sz="1200" dirty="0"/>
          </a:p>
          <a:p>
            <a:pPr lvl="0" rtl="0">
              <a:spcBef>
                <a:spcPts val="0"/>
              </a:spcBef>
              <a:spcAft>
                <a:spcPts val="0"/>
              </a:spcAft>
              <a:buNone/>
            </a:pPr>
            <a:endParaRPr sz="1200" dirty="0"/>
          </a:p>
        </p:txBody>
      </p:sp>
      <p:pic>
        <p:nvPicPr>
          <p:cNvPr id="149" name="Shape 149"/>
          <p:cNvPicPr preferRelativeResize="0"/>
          <p:nvPr/>
        </p:nvPicPr>
        <p:blipFill>
          <a:blip r:embed="rId3">
            <a:alphaModFix/>
          </a:blip>
          <a:stretch>
            <a:fillRect/>
          </a:stretch>
        </p:blipFill>
        <p:spPr>
          <a:xfrm>
            <a:off x="1277199" y="2068200"/>
            <a:ext cx="1909775" cy="1346324"/>
          </a:xfrm>
          <a:prstGeom prst="rect">
            <a:avLst/>
          </a:prstGeom>
          <a:noFill/>
          <a:ln>
            <a:noFill/>
          </a:ln>
        </p:spPr>
      </p:pic>
      <p:pic>
        <p:nvPicPr>
          <p:cNvPr id="150" name="Shape 150"/>
          <p:cNvPicPr preferRelativeResize="0"/>
          <p:nvPr/>
        </p:nvPicPr>
        <p:blipFill>
          <a:blip r:embed="rId4">
            <a:alphaModFix/>
          </a:blip>
          <a:stretch>
            <a:fillRect/>
          </a:stretch>
        </p:blipFill>
        <p:spPr>
          <a:xfrm>
            <a:off x="196250" y="3388624"/>
            <a:ext cx="2194564" cy="1468349"/>
          </a:xfrm>
          <a:prstGeom prst="rect">
            <a:avLst/>
          </a:prstGeom>
          <a:noFill/>
          <a:ln>
            <a:noFill/>
          </a:ln>
        </p:spPr>
      </p:pic>
      <p:pic>
        <p:nvPicPr>
          <p:cNvPr id="151" name="Shape 151"/>
          <p:cNvPicPr preferRelativeResize="0"/>
          <p:nvPr/>
        </p:nvPicPr>
        <p:blipFill>
          <a:blip r:embed="rId5">
            <a:alphaModFix/>
          </a:blip>
          <a:stretch>
            <a:fillRect/>
          </a:stretch>
        </p:blipFill>
        <p:spPr>
          <a:xfrm>
            <a:off x="2347374" y="3102100"/>
            <a:ext cx="1727425" cy="2041399"/>
          </a:xfrm>
          <a:prstGeom prst="rect">
            <a:avLst/>
          </a:prstGeom>
          <a:noFill/>
          <a:ln>
            <a:noFill/>
          </a:ln>
        </p:spPr>
      </p:pic>
      <p:cxnSp>
        <p:nvCxnSpPr>
          <p:cNvPr id="152" name="Shape 152"/>
          <p:cNvCxnSpPr/>
          <p:nvPr/>
        </p:nvCxnSpPr>
        <p:spPr>
          <a:xfrm>
            <a:off x="-8700" y="1251125"/>
            <a:ext cx="9174900" cy="0"/>
          </a:xfrm>
          <a:prstGeom prst="straightConnector1">
            <a:avLst/>
          </a:prstGeom>
          <a:noFill/>
          <a:ln w="9525" cap="flat" cmpd="sng">
            <a:solidFill>
              <a:schemeClr val="dk2"/>
            </a:solidFill>
            <a:prstDash val="solid"/>
            <a:round/>
            <a:headEnd type="none" w="lg" len="lg"/>
            <a:tailEnd type="none" w="lg" len="lg"/>
          </a:ln>
        </p:spPr>
      </p:cxnSp>
      <p:pic>
        <p:nvPicPr>
          <p:cNvPr id="153" name="Shape 153"/>
          <p:cNvPicPr preferRelativeResize="0"/>
          <p:nvPr/>
        </p:nvPicPr>
        <p:blipFill>
          <a:blip r:embed="rId6">
            <a:alphaModFix/>
          </a:blip>
          <a:stretch>
            <a:fillRect/>
          </a:stretch>
        </p:blipFill>
        <p:spPr>
          <a:xfrm>
            <a:off x="110949" y="3040499"/>
            <a:ext cx="1652775" cy="6173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834450" y="684700"/>
            <a:ext cx="1475100" cy="5403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2400"/>
              <a:t>Game </a:t>
            </a:r>
          </a:p>
          <a:p>
            <a:pPr lvl="0" rtl="0">
              <a:lnSpc>
                <a:spcPct val="115000"/>
              </a:lnSpc>
              <a:spcBef>
                <a:spcPts val="0"/>
              </a:spcBef>
              <a:spcAft>
                <a:spcPts val="1600"/>
              </a:spcAft>
              <a:buNone/>
            </a:pPr>
            <a:r>
              <a:rPr lang="en" sz="2400"/>
              <a:t/>
            </a:r>
            <a:br>
              <a:rPr lang="en" sz="2400"/>
            </a:br>
            <a:endParaRPr lang="en" sz="2400"/>
          </a:p>
        </p:txBody>
      </p:sp>
      <p:pic>
        <p:nvPicPr>
          <p:cNvPr id="159" name="Shape 159"/>
          <p:cNvPicPr preferRelativeResize="0"/>
          <p:nvPr/>
        </p:nvPicPr>
        <p:blipFill rotWithShape="1">
          <a:blip r:embed="rId3">
            <a:alphaModFix/>
          </a:blip>
          <a:srcRect l="1448" t="13577" b="-4338"/>
          <a:stretch/>
        </p:blipFill>
        <p:spPr>
          <a:xfrm>
            <a:off x="1242400" y="1101775"/>
            <a:ext cx="6528223" cy="37984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463</Words>
  <Application>Microsoft Office PowerPoint</Application>
  <PresentationFormat>On-screen Show (16:9)</PresentationFormat>
  <Paragraphs>112</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Proxima Nova</vt:lpstr>
      <vt:lpstr>Alfa Slab One</vt:lpstr>
      <vt:lpstr>gameday</vt:lpstr>
      <vt:lpstr>Introduction to Unity Engine</vt:lpstr>
      <vt:lpstr>About Game Development </vt:lpstr>
      <vt:lpstr>Unity 3D Engine</vt:lpstr>
      <vt:lpstr>What Unity looks like</vt:lpstr>
      <vt:lpstr>Languages of Unity C# (most common)  Javascript   Boo</vt:lpstr>
      <vt:lpstr>Concepts and Workflow</vt:lpstr>
      <vt:lpstr>Assets</vt:lpstr>
      <vt:lpstr>Game Objects  Components </vt:lpstr>
      <vt:lpstr>Game   </vt:lpstr>
      <vt:lpstr>Unity Coding Standards</vt:lpstr>
      <vt:lpstr>Our Mini Project… ”Maze Runner” with Unity </vt:lpstr>
      <vt:lpstr>Idea and Motivation  </vt:lpstr>
      <vt:lpstr>Tools Needed</vt:lpstr>
      <vt:lpstr>   Artificial Intelligence with Perception </vt:lpstr>
      <vt:lpstr>PowerPoint Presentation</vt:lpstr>
      <vt:lpstr>PowerPoint Presentation</vt:lpstr>
      <vt:lpstr>Colliders and Raycasts</vt:lpstr>
      <vt:lpstr>Conditions for Player Sighting by Enemy</vt:lpstr>
      <vt:lpstr>PowerPoint Presentation</vt:lpstr>
      <vt:lpstr>PowerPoint Presentation</vt:lpstr>
      <vt:lpstr>Mazes </vt:lpstr>
      <vt:lpstr>Maze Generation Algorithm  The simplest way to generate a maze is start with a box grid and then use depth-first search with recursive backtracking to forge paths.</vt:lpstr>
      <vt:lpstr>Maze Implementation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Unity Engine</dc:title>
  <cp:lastModifiedBy>Guha</cp:lastModifiedBy>
  <cp:revision>5</cp:revision>
  <dcterms:modified xsi:type="dcterms:W3CDTF">2016-11-16T08:40:53Z</dcterms:modified>
</cp:coreProperties>
</file>